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1" r:id="rId2"/>
    <p:sldId id="334" r:id="rId3"/>
    <p:sldId id="256" r:id="rId4"/>
    <p:sldId id="258" r:id="rId5"/>
    <p:sldId id="260" r:id="rId6"/>
    <p:sldId id="262" r:id="rId7"/>
    <p:sldId id="263" r:id="rId8"/>
    <p:sldId id="266" r:id="rId9"/>
    <p:sldId id="268" r:id="rId10"/>
    <p:sldId id="327" r:id="rId11"/>
    <p:sldId id="328" r:id="rId12"/>
    <p:sldId id="329" r:id="rId13"/>
    <p:sldId id="332" r:id="rId14"/>
    <p:sldId id="330" r:id="rId15"/>
    <p:sldId id="331" r:id="rId16"/>
    <p:sldId id="271" r:id="rId17"/>
    <p:sldId id="275" r:id="rId18"/>
    <p:sldId id="278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33" r:id="rId3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ávia Pereira" initials="FP" lastIdx="2" clrIdx="0">
    <p:extLst>
      <p:ext uri="{19B8F6BF-5375-455C-9EA6-DF929625EA0E}">
        <p15:presenceInfo xmlns:p15="http://schemas.microsoft.com/office/powerpoint/2012/main" userId="Flávia Pere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0690" autoAdjust="0"/>
  </p:normalViewPr>
  <p:slideViewPr>
    <p:cSldViewPr snapToGrid="0">
      <p:cViewPr varScale="1">
        <p:scale>
          <a:sx n="80" d="100"/>
          <a:sy n="80" d="100"/>
        </p:scale>
        <p:origin x="178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Rendimento</a:t>
            </a:r>
            <a:r>
              <a:rPr lang="en-US" dirty="0"/>
              <a:t> </a:t>
            </a:r>
            <a:r>
              <a:rPr lang="en-US" i="1" dirty="0"/>
              <a:t>per capita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20298833653153919"/>
          <c:y val="0.14898446585692873"/>
          <c:w val="0.6214951682176092"/>
          <c:h val="0.69621133957001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Países desenvolvidos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2"/>
                <c:pt idx="0">
                  <c:v>1960-1970</c:v>
                </c:pt>
                <c:pt idx="1">
                  <c:v>1980-1990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3.2</c:v>
                </c:pt>
                <c:pt idx="1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F-4ED4-BDED-CC6BDFBD98F7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Países em desenvolvimento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2"/>
                <c:pt idx="0">
                  <c:v>1960-1970</c:v>
                </c:pt>
                <c:pt idx="1">
                  <c:v>1980-1990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3</c:v>
                </c:pt>
                <c:pt idx="1">
                  <c:v>1.7000000000000008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F-4ED4-BDED-CC6BDFBD9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02880"/>
        <c:axId val="161535872"/>
      </c:barChart>
      <c:catAx>
        <c:axId val="161402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Décadas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1535872"/>
        <c:crosses val="autoZero"/>
        <c:auto val="1"/>
        <c:lblAlgn val="ctr"/>
        <c:lblOffset val="100"/>
        <c:noMultiLvlLbl val="0"/>
      </c:catAx>
      <c:valAx>
        <c:axId val="16153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Crescimento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140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Rendimento</a:t>
            </a:r>
            <a:r>
              <a:rPr lang="en-US" dirty="0"/>
              <a:t> </a:t>
            </a:r>
            <a:r>
              <a:rPr lang="en-US" i="1" dirty="0"/>
              <a:t>per capita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20298833653153919"/>
          <c:y val="0.14898446585692873"/>
          <c:w val="0.6214951682176092"/>
          <c:h val="0.69621133957001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Rendimento per capita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Folha1!$A$2:$A$5</c:f>
              <c:strCache>
                <c:ptCount val="3"/>
                <c:pt idx="0">
                  <c:v>1960-1970</c:v>
                </c:pt>
                <c:pt idx="1">
                  <c:v>1980-1990</c:v>
                </c:pt>
                <c:pt idx="2">
                  <c:v>2000-2005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3.1</c:v>
                </c:pt>
                <c:pt idx="1">
                  <c:v>1.7</c:v>
                </c:pt>
                <c:pt idx="2">
                  <c:v>0.60000000000000064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A-472A-9BC7-4B3AF0DB6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405248"/>
        <c:axId val="165020416"/>
      </c:barChart>
      <c:catAx>
        <c:axId val="164405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Décadas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020416"/>
        <c:crosses val="autoZero"/>
        <c:auto val="1"/>
        <c:lblAlgn val="ctr"/>
        <c:lblOffset val="100"/>
        <c:noMultiLvlLbl val="0"/>
      </c:catAx>
      <c:valAx>
        <c:axId val="16502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Crescimento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440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Financiamento público do R&amp;D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EUA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36000"/>
                    <a:satMod val="120000"/>
                  </a:schemeClr>
                  <a:schemeClr val="accent1">
                    <a:tint val="40000"/>
                  </a:schemeClr>
                </a:duotone>
              </a:blip>
              <a:tile tx="0" ty="0" sx="60000" sy="59000" flip="none" algn="tl"/>
            </a:blipFill>
            <a:ln>
              <a:noFill/>
            </a:ln>
            <a:effectLst>
              <a:softEdge rad="12700"/>
            </a:effectLst>
          </c:spPr>
          <c:invertIfNegative val="0"/>
          <c:cat>
            <c:strRef>
              <c:f>Folha1!$A$2:$A$5</c:f>
              <c:strCache>
                <c:ptCount val="1"/>
                <c:pt idx="0">
                  <c:v>1950-1990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 formatCode="0%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5-4263-BE68-CA31EC29C6DD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COREIA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2">
                    <a:shade val="36000"/>
                    <a:satMod val="120000"/>
                  </a:schemeClr>
                  <a:schemeClr val="accent2">
                    <a:tint val="40000"/>
                  </a:schemeClr>
                </a:duotone>
              </a:blip>
              <a:tile tx="0" ty="0" sx="60000" sy="59000" flip="none" algn="tl"/>
            </a:blipFill>
            <a:ln>
              <a:noFill/>
            </a:ln>
            <a:effectLst>
              <a:softEdge rad="12700"/>
            </a:effectLst>
          </c:spPr>
          <c:invertIfNegative val="0"/>
          <c:cat>
            <c:strRef>
              <c:f>Folha1!$A$2:$A$5</c:f>
              <c:strCache>
                <c:ptCount val="1"/>
                <c:pt idx="0">
                  <c:v>1950-1990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5-4263-BE68-CA31EC29C6DD}"/>
            </c:ext>
          </c:extLst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JAPÃO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3">
                    <a:shade val="36000"/>
                    <a:satMod val="120000"/>
                  </a:schemeClr>
                  <a:schemeClr val="accent3">
                    <a:tint val="40000"/>
                  </a:schemeClr>
                </a:duotone>
              </a:blip>
              <a:tile tx="0" ty="0" sx="60000" sy="59000" flip="none" algn="tl"/>
            </a:blipFill>
            <a:ln>
              <a:noFill/>
            </a:ln>
            <a:effectLst>
              <a:softEdge rad="12700"/>
            </a:effectLst>
          </c:spPr>
          <c:invertIfNegative val="0"/>
          <c:cat>
            <c:strRef>
              <c:f>Folha1!$A$2:$A$5</c:f>
              <c:strCache>
                <c:ptCount val="1"/>
                <c:pt idx="0">
                  <c:v>1950-1990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5-4263-BE68-CA31EC29C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7652352"/>
        <c:axId val="167662336"/>
      </c:barChart>
      <c:catAx>
        <c:axId val="1676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7662336"/>
        <c:crosses val="autoZero"/>
        <c:auto val="1"/>
        <c:lblAlgn val="ctr"/>
        <c:lblOffset val="100"/>
        <c:noMultiLvlLbl val="0"/>
      </c:catAx>
      <c:valAx>
        <c:axId val="16766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765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B2110-2B20-4A02-9229-50F072D64E9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35F7F019-1925-4DE9-827F-DCC58E0ADE9A}">
      <dgm:prSet phldrT="[Texto]" custT="1"/>
      <dgm:spPr/>
      <dgm:t>
        <a:bodyPr/>
        <a:lstStyle/>
        <a:p>
          <a:r>
            <a:rPr lang="pt-PT" sz="3600" dirty="0"/>
            <a:t>SÉCULO XVIII </a:t>
          </a:r>
          <a:r>
            <a:rPr lang="pt-PT" sz="2800" dirty="0"/>
            <a:t>(Grã-Bretanha)</a:t>
          </a:r>
        </a:p>
      </dgm:t>
    </dgm:pt>
    <dgm:pt modelId="{8337968C-BC13-4E98-87F8-0ABAE1C0DD69}" type="parTrans" cxnId="{3545B02E-4999-4168-B005-EF32F6BDFDD2}">
      <dgm:prSet/>
      <dgm:spPr/>
      <dgm:t>
        <a:bodyPr/>
        <a:lstStyle/>
        <a:p>
          <a:endParaRPr lang="pt-PT"/>
        </a:p>
      </dgm:t>
    </dgm:pt>
    <dgm:pt modelId="{BAC42832-1AD4-4630-BA06-E40120B28C3D}" type="sibTrans" cxnId="{3545B02E-4999-4168-B005-EF32F6BDFDD2}">
      <dgm:prSet/>
      <dgm:spPr/>
      <dgm:t>
        <a:bodyPr/>
        <a:lstStyle/>
        <a:p>
          <a:endParaRPr lang="pt-PT"/>
        </a:p>
      </dgm:t>
    </dgm:pt>
    <dgm:pt modelId="{0CC080EC-2BDF-4DC6-94E7-DECDA796BDCB}">
      <dgm:prSet phldrT="[Texto]" custT="1"/>
      <dgm:spPr/>
      <dgm:t>
        <a:bodyPr/>
        <a:lstStyle/>
        <a:p>
          <a:r>
            <a:rPr lang="pt-PT" sz="2400" dirty="0"/>
            <a:t>Políticas de mercado e comércio livre </a:t>
          </a:r>
        </a:p>
      </dgm:t>
    </dgm:pt>
    <dgm:pt modelId="{3C2CEBE6-93E3-40A1-99D9-F31A5F1C81D7}" type="parTrans" cxnId="{FBA206FF-FBC0-4ABB-AF1E-3B7235F8D066}">
      <dgm:prSet/>
      <dgm:spPr/>
      <dgm:t>
        <a:bodyPr/>
        <a:lstStyle/>
        <a:p>
          <a:endParaRPr lang="pt-PT"/>
        </a:p>
      </dgm:t>
    </dgm:pt>
    <dgm:pt modelId="{59211DDD-2B7C-4F49-9BBD-52B728027125}" type="sibTrans" cxnId="{FBA206FF-FBC0-4ABB-AF1E-3B7235F8D066}">
      <dgm:prSet/>
      <dgm:spPr/>
      <dgm:t>
        <a:bodyPr/>
        <a:lstStyle/>
        <a:p>
          <a:endParaRPr lang="pt-PT"/>
        </a:p>
      </dgm:t>
    </dgm:pt>
    <dgm:pt modelId="{E3A0D4F9-0E54-4382-A4BA-3D2DA15EAF6D}">
      <dgm:prSet phldrT="[Texto]"/>
      <dgm:spPr/>
      <dgm:t>
        <a:bodyPr/>
        <a:lstStyle/>
        <a:p>
          <a:r>
            <a:rPr lang="pt-PT" dirty="0"/>
            <a:t>SÉCULO XIX</a:t>
          </a:r>
        </a:p>
      </dgm:t>
    </dgm:pt>
    <dgm:pt modelId="{89AE9380-DDD1-4A0A-8A23-2339DEE4090F}" type="parTrans" cxnId="{C8F6561E-C21D-46CC-A0BD-3AD6B8784190}">
      <dgm:prSet/>
      <dgm:spPr/>
      <dgm:t>
        <a:bodyPr/>
        <a:lstStyle/>
        <a:p>
          <a:endParaRPr lang="pt-PT"/>
        </a:p>
      </dgm:t>
    </dgm:pt>
    <dgm:pt modelId="{98C20E25-421B-4C02-85C4-710786985FD2}" type="sibTrans" cxnId="{C8F6561E-C21D-46CC-A0BD-3AD6B8784190}">
      <dgm:prSet/>
      <dgm:spPr/>
      <dgm:t>
        <a:bodyPr/>
        <a:lstStyle/>
        <a:p>
          <a:endParaRPr lang="pt-PT"/>
        </a:p>
      </dgm:t>
    </dgm:pt>
    <dgm:pt modelId="{12A404C9-400E-43DE-811D-6F556B40BC1C}">
      <dgm:prSet phldrT="[Texto]" custT="1"/>
      <dgm:spPr/>
      <dgm:t>
        <a:bodyPr/>
        <a:lstStyle/>
        <a:p>
          <a:r>
            <a:rPr lang="pt-PT" sz="1800" dirty="0"/>
            <a:t>Enorme sucesso económico britânico;</a:t>
          </a:r>
        </a:p>
      </dgm:t>
    </dgm:pt>
    <dgm:pt modelId="{50A5AB38-0A59-41DA-9EA8-DDE568B73EAD}" type="parTrans" cxnId="{3EE504F8-E02F-4910-9648-5D2987FAFF6B}">
      <dgm:prSet/>
      <dgm:spPr/>
      <dgm:t>
        <a:bodyPr/>
        <a:lstStyle/>
        <a:p>
          <a:endParaRPr lang="pt-PT"/>
        </a:p>
      </dgm:t>
    </dgm:pt>
    <dgm:pt modelId="{9A438019-2027-44D9-8947-9FB97589FDF9}" type="sibTrans" cxnId="{3EE504F8-E02F-4910-9648-5D2987FAFF6B}">
      <dgm:prSet/>
      <dgm:spPr/>
      <dgm:t>
        <a:bodyPr/>
        <a:lstStyle/>
        <a:p>
          <a:endParaRPr lang="pt-PT"/>
        </a:p>
      </dgm:t>
    </dgm:pt>
    <dgm:pt modelId="{F269A940-1996-47F1-8FB3-334EE57DEEEB}">
      <dgm:prSet phldrT="[Texto]"/>
      <dgm:spPr/>
      <dgm:t>
        <a:bodyPr/>
        <a:lstStyle/>
        <a:p>
          <a:r>
            <a:rPr lang="pt-PT" dirty="0"/>
            <a:t>NOVA ORDEM MUNDIAL LIBERAL</a:t>
          </a:r>
        </a:p>
      </dgm:t>
    </dgm:pt>
    <dgm:pt modelId="{9AF2002D-2D62-4F19-B4C5-32DD21402E80}" type="parTrans" cxnId="{B05B0D54-9618-4FD0-B4E9-490C40B10BF1}">
      <dgm:prSet/>
      <dgm:spPr/>
      <dgm:t>
        <a:bodyPr/>
        <a:lstStyle/>
        <a:p>
          <a:endParaRPr lang="pt-PT"/>
        </a:p>
      </dgm:t>
    </dgm:pt>
    <dgm:pt modelId="{A03675CA-FA7B-43D2-A753-9D388DC02CC1}" type="sibTrans" cxnId="{B05B0D54-9618-4FD0-B4E9-490C40B10BF1}">
      <dgm:prSet/>
      <dgm:spPr/>
      <dgm:t>
        <a:bodyPr/>
        <a:lstStyle/>
        <a:p>
          <a:endParaRPr lang="pt-PT"/>
        </a:p>
      </dgm:t>
    </dgm:pt>
    <dgm:pt modelId="{BFDCECBD-C3AD-4895-841B-102A0ABB4C40}">
      <dgm:prSet phldrT="[Texto]"/>
      <dgm:spPr/>
      <dgm:t>
        <a:bodyPr/>
        <a:lstStyle/>
        <a:p>
          <a:endParaRPr lang="pt-PT" sz="1500" dirty="0"/>
        </a:p>
      </dgm:t>
    </dgm:pt>
    <dgm:pt modelId="{8EC680FB-D975-47AA-97BD-222185A5765B}" type="parTrans" cxnId="{D4807B13-85CE-4C5F-B2BF-FECAD1BC55F1}">
      <dgm:prSet/>
      <dgm:spPr/>
      <dgm:t>
        <a:bodyPr/>
        <a:lstStyle/>
        <a:p>
          <a:endParaRPr lang="pt-PT"/>
        </a:p>
      </dgm:t>
    </dgm:pt>
    <dgm:pt modelId="{61E2CF0C-7D75-411A-B31A-B212FD053428}" type="sibTrans" cxnId="{D4807B13-85CE-4C5F-B2BF-FECAD1BC55F1}">
      <dgm:prSet/>
      <dgm:spPr/>
      <dgm:t>
        <a:bodyPr/>
        <a:lstStyle/>
        <a:p>
          <a:endParaRPr lang="pt-PT"/>
        </a:p>
      </dgm:t>
    </dgm:pt>
    <dgm:pt modelId="{9C9F2E59-FC6D-48C9-9668-5A6E6B08BCF5}">
      <dgm:prSet phldrT="[Texto]" custT="1"/>
      <dgm:spPr/>
      <dgm:t>
        <a:bodyPr/>
        <a:lstStyle/>
        <a:p>
          <a:r>
            <a:rPr lang="pt-PT" sz="1800" dirty="0"/>
            <a:t>Outros países iniciam um período de liberalização e desregulamentação das suas economias  </a:t>
          </a:r>
        </a:p>
      </dgm:t>
    </dgm:pt>
    <dgm:pt modelId="{7FF0FBC5-F0B8-4410-98CB-8615DCC03A36}" type="parTrans" cxnId="{D57DBF3C-9B24-446A-A844-C6DE5F1925DC}">
      <dgm:prSet/>
      <dgm:spPr/>
      <dgm:t>
        <a:bodyPr/>
        <a:lstStyle/>
        <a:p>
          <a:endParaRPr lang="pt-PT"/>
        </a:p>
      </dgm:t>
    </dgm:pt>
    <dgm:pt modelId="{9659D835-FBC2-4824-8311-CD768317A368}" type="sibTrans" cxnId="{D57DBF3C-9B24-446A-A844-C6DE5F1925DC}">
      <dgm:prSet/>
      <dgm:spPr/>
      <dgm:t>
        <a:bodyPr/>
        <a:lstStyle/>
        <a:p>
          <a:endParaRPr lang="pt-PT"/>
        </a:p>
      </dgm:t>
    </dgm:pt>
    <dgm:pt modelId="{760BB270-460C-4CDF-A5E8-D9114BAEE7F6}" type="pres">
      <dgm:prSet presAssocID="{9BEB2110-2B20-4A02-9229-50F072D64E95}" presName="rootnode" presStyleCnt="0">
        <dgm:presLayoutVars>
          <dgm:chMax/>
          <dgm:chPref/>
          <dgm:dir/>
          <dgm:animLvl val="lvl"/>
        </dgm:presLayoutVars>
      </dgm:prSet>
      <dgm:spPr/>
    </dgm:pt>
    <dgm:pt modelId="{497B016F-2FA3-430D-9FAA-58D9D134371C}" type="pres">
      <dgm:prSet presAssocID="{35F7F019-1925-4DE9-827F-DCC58E0ADE9A}" presName="composite" presStyleCnt="0"/>
      <dgm:spPr/>
    </dgm:pt>
    <dgm:pt modelId="{4B204F71-D9F3-4389-84BD-4AFF5C9E4104}" type="pres">
      <dgm:prSet presAssocID="{35F7F019-1925-4DE9-827F-DCC58E0ADE9A}" presName="LShape" presStyleLbl="alignNode1" presStyleIdx="0" presStyleCnt="5"/>
      <dgm:spPr/>
    </dgm:pt>
    <dgm:pt modelId="{92EB4515-BDD4-45BC-8492-583BC95863ED}" type="pres">
      <dgm:prSet presAssocID="{35F7F019-1925-4DE9-827F-DCC58E0ADE9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686242A-33D8-497E-A8C9-2A8C05EA4924}" type="pres">
      <dgm:prSet presAssocID="{35F7F019-1925-4DE9-827F-DCC58E0ADE9A}" presName="Triangle" presStyleLbl="alignNode1" presStyleIdx="1" presStyleCnt="5"/>
      <dgm:spPr/>
    </dgm:pt>
    <dgm:pt modelId="{867EC8E3-D725-4CC9-842E-D0213DB76F54}" type="pres">
      <dgm:prSet presAssocID="{BAC42832-1AD4-4630-BA06-E40120B28C3D}" presName="sibTrans" presStyleCnt="0"/>
      <dgm:spPr/>
    </dgm:pt>
    <dgm:pt modelId="{5544C01E-A94E-4A73-A820-1D734B25BCA1}" type="pres">
      <dgm:prSet presAssocID="{BAC42832-1AD4-4630-BA06-E40120B28C3D}" presName="space" presStyleCnt="0"/>
      <dgm:spPr/>
    </dgm:pt>
    <dgm:pt modelId="{CD4140D7-C929-4034-861E-FF655F24542C}" type="pres">
      <dgm:prSet presAssocID="{E3A0D4F9-0E54-4382-A4BA-3D2DA15EAF6D}" presName="composite" presStyleCnt="0"/>
      <dgm:spPr/>
    </dgm:pt>
    <dgm:pt modelId="{D8985755-647A-42E5-AAC8-45575C194808}" type="pres">
      <dgm:prSet presAssocID="{E3A0D4F9-0E54-4382-A4BA-3D2DA15EAF6D}" presName="LShape" presStyleLbl="alignNode1" presStyleIdx="2" presStyleCnt="5"/>
      <dgm:spPr/>
    </dgm:pt>
    <dgm:pt modelId="{82252252-BD89-44C8-A00C-6497271D0C8B}" type="pres">
      <dgm:prSet presAssocID="{E3A0D4F9-0E54-4382-A4BA-3D2DA15EAF6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5967A30-A169-4717-8805-A25F8BCA378C}" type="pres">
      <dgm:prSet presAssocID="{E3A0D4F9-0E54-4382-A4BA-3D2DA15EAF6D}" presName="Triangle" presStyleLbl="alignNode1" presStyleIdx="3" presStyleCnt="5"/>
      <dgm:spPr/>
    </dgm:pt>
    <dgm:pt modelId="{A5826236-D159-4370-A1BB-14F4AD1129DB}" type="pres">
      <dgm:prSet presAssocID="{98C20E25-421B-4C02-85C4-710786985FD2}" presName="sibTrans" presStyleCnt="0"/>
      <dgm:spPr/>
    </dgm:pt>
    <dgm:pt modelId="{5EF8DEBF-51AE-4C05-BAC4-6A76CEFC9C78}" type="pres">
      <dgm:prSet presAssocID="{98C20E25-421B-4C02-85C4-710786985FD2}" presName="space" presStyleCnt="0"/>
      <dgm:spPr/>
    </dgm:pt>
    <dgm:pt modelId="{46D9DBAA-CD81-4786-8005-3D2066021EF3}" type="pres">
      <dgm:prSet presAssocID="{F269A940-1996-47F1-8FB3-334EE57DEEEB}" presName="composite" presStyleCnt="0"/>
      <dgm:spPr/>
    </dgm:pt>
    <dgm:pt modelId="{3C445412-ECF3-4529-AE6C-4BA7B3D9129D}" type="pres">
      <dgm:prSet presAssocID="{F269A940-1996-47F1-8FB3-334EE57DEEEB}" presName="LShape" presStyleLbl="alignNode1" presStyleIdx="4" presStyleCnt="5"/>
      <dgm:spPr/>
    </dgm:pt>
    <dgm:pt modelId="{6D18BD34-F34F-44C4-8A83-3A1E346373A6}" type="pres">
      <dgm:prSet presAssocID="{F269A940-1996-47F1-8FB3-334EE57DEEE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4807B13-85CE-4C5F-B2BF-FECAD1BC55F1}" srcId="{E3A0D4F9-0E54-4382-A4BA-3D2DA15EAF6D}" destId="{BFDCECBD-C3AD-4895-841B-102A0ABB4C40}" srcOrd="2" destOrd="0" parTransId="{8EC680FB-D975-47AA-97BD-222185A5765B}" sibTransId="{61E2CF0C-7D75-411A-B31A-B212FD053428}"/>
    <dgm:cxn modelId="{5AFA8413-98FC-486A-8661-7C7D630F3B32}" type="presOf" srcId="{0CC080EC-2BDF-4DC6-94E7-DECDA796BDCB}" destId="{92EB4515-BDD4-45BC-8492-583BC95863ED}" srcOrd="0" destOrd="1" presId="urn:microsoft.com/office/officeart/2009/3/layout/StepUpProcess"/>
    <dgm:cxn modelId="{9C15C519-F374-4B1F-9FE3-A0BDC6666A55}" type="presOf" srcId="{12A404C9-400E-43DE-811D-6F556B40BC1C}" destId="{82252252-BD89-44C8-A00C-6497271D0C8B}" srcOrd="0" destOrd="1" presId="urn:microsoft.com/office/officeart/2009/3/layout/StepUpProcess"/>
    <dgm:cxn modelId="{C8F6561E-C21D-46CC-A0BD-3AD6B8784190}" srcId="{9BEB2110-2B20-4A02-9229-50F072D64E95}" destId="{E3A0D4F9-0E54-4382-A4BA-3D2DA15EAF6D}" srcOrd="1" destOrd="0" parTransId="{89AE9380-DDD1-4A0A-8A23-2339DEE4090F}" sibTransId="{98C20E25-421B-4C02-85C4-710786985FD2}"/>
    <dgm:cxn modelId="{DF81662E-F5BB-4CD6-B23D-015F58B9306C}" type="presOf" srcId="{9C9F2E59-FC6D-48C9-9668-5A6E6B08BCF5}" destId="{82252252-BD89-44C8-A00C-6497271D0C8B}" srcOrd="0" destOrd="2" presId="urn:microsoft.com/office/officeart/2009/3/layout/StepUpProcess"/>
    <dgm:cxn modelId="{3545B02E-4999-4168-B005-EF32F6BDFDD2}" srcId="{9BEB2110-2B20-4A02-9229-50F072D64E95}" destId="{35F7F019-1925-4DE9-827F-DCC58E0ADE9A}" srcOrd="0" destOrd="0" parTransId="{8337968C-BC13-4E98-87F8-0ABAE1C0DD69}" sibTransId="{BAC42832-1AD4-4630-BA06-E40120B28C3D}"/>
    <dgm:cxn modelId="{9C2B453C-FF8F-479A-AFF5-BF9653C57B31}" type="presOf" srcId="{BFDCECBD-C3AD-4895-841B-102A0ABB4C40}" destId="{82252252-BD89-44C8-A00C-6497271D0C8B}" srcOrd="0" destOrd="3" presId="urn:microsoft.com/office/officeart/2009/3/layout/StepUpProcess"/>
    <dgm:cxn modelId="{D57DBF3C-9B24-446A-A844-C6DE5F1925DC}" srcId="{E3A0D4F9-0E54-4382-A4BA-3D2DA15EAF6D}" destId="{9C9F2E59-FC6D-48C9-9668-5A6E6B08BCF5}" srcOrd="1" destOrd="0" parTransId="{7FF0FBC5-F0B8-4410-98CB-8615DCC03A36}" sibTransId="{9659D835-FBC2-4824-8311-CD768317A368}"/>
    <dgm:cxn modelId="{6F970C70-58BF-440B-A2FE-7D0E2CAA15B8}" type="presOf" srcId="{E3A0D4F9-0E54-4382-A4BA-3D2DA15EAF6D}" destId="{82252252-BD89-44C8-A00C-6497271D0C8B}" srcOrd="0" destOrd="0" presId="urn:microsoft.com/office/officeart/2009/3/layout/StepUpProcess"/>
    <dgm:cxn modelId="{B05B0D54-9618-4FD0-B4E9-490C40B10BF1}" srcId="{9BEB2110-2B20-4A02-9229-50F072D64E95}" destId="{F269A940-1996-47F1-8FB3-334EE57DEEEB}" srcOrd="2" destOrd="0" parTransId="{9AF2002D-2D62-4F19-B4C5-32DD21402E80}" sibTransId="{A03675CA-FA7B-43D2-A753-9D388DC02CC1}"/>
    <dgm:cxn modelId="{94C9909E-0E5C-4222-8EB4-78DB207894B2}" type="presOf" srcId="{35F7F019-1925-4DE9-827F-DCC58E0ADE9A}" destId="{92EB4515-BDD4-45BC-8492-583BC95863ED}" srcOrd="0" destOrd="0" presId="urn:microsoft.com/office/officeart/2009/3/layout/StepUpProcess"/>
    <dgm:cxn modelId="{D29DDDA6-C0FE-4D31-886D-3C60E8EF32E5}" type="presOf" srcId="{9BEB2110-2B20-4A02-9229-50F072D64E95}" destId="{760BB270-460C-4CDF-A5E8-D9114BAEE7F6}" srcOrd="0" destOrd="0" presId="urn:microsoft.com/office/officeart/2009/3/layout/StepUpProcess"/>
    <dgm:cxn modelId="{A5F1D9DE-88FB-40A3-B48B-51F442C36425}" type="presOf" srcId="{F269A940-1996-47F1-8FB3-334EE57DEEEB}" destId="{6D18BD34-F34F-44C4-8A83-3A1E346373A6}" srcOrd="0" destOrd="0" presId="urn:microsoft.com/office/officeart/2009/3/layout/StepUpProcess"/>
    <dgm:cxn modelId="{3EE504F8-E02F-4910-9648-5D2987FAFF6B}" srcId="{E3A0D4F9-0E54-4382-A4BA-3D2DA15EAF6D}" destId="{12A404C9-400E-43DE-811D-6F556B40BC1C}" srcOrd="0" destOrd="0" parTransId="{50A5AB38-0A59-41DA-9EA8-DDE568B73EAD}" sibTransId="{9A438019-2027-44D9-8947-9FB97589FDF9}"/>
    <dgm:cxn modelId="{FBA206FF-FBC0-4ABB-AF1E-3B7235F8D066}" srcId="{35F7F019-1925-4DE9-827F-DCC58E0ADE9A}" destId="{0CC080EC-2BDF-4DC6-94E7-DECDA796BDCB}" srcOrd="0" destOrd="0" parTransId="{3C2CEBE6-93E3-40A1-99D9-F31A5F1C81D7}" sibTransId="{59211DDD-2B7C-4F49-9BBD-52B728027125}"/>
    <dgm:cxn modelId="{1A496E77-5755-406B-812A-84A801D09E3A}" type="presParOf" srcId="{760BB270-460C-4CDF-A5E8-D9114BAEE7F6}" destId="{497B016F-2FA3-430D-9FAA-58D9D134371C}" srcOrd="0" destOrd="0" presId="urn:microsoft.com/office/officeart/2009/3/layout/StepUpProcess"/>
    <dgm:cxn modelId="{DF78A641-B9D6-4EAC-9012-C1714E23D5B1}" type="presParOf" srcId="{497B016F-2FA3-430D-9FAA-58D9D134371C}" destId="{4B204F71-D9F3-4389-84BD-4AFF5C9E4104}" srcOrd="0" destOrd="0" presId="urn:microsoft.com/office/officeart/2009/3/layout/StepUpProcess"/>
    <dgm:cxn modelId="{E682FCAE-D121-4467-80C7-64E2583EAE20}" type="presParOf" srcId="{497B016F-2FA3-430D-9FAA-58D9D134371C}" destId="{92EB4515-BDD4-45BC-8492-583BC95863ED}" srcOrd="1" destOrd="0" presId="urn:microsoft.com/office/officeart/2009/3/layout/StepUpProcess"/>
    <dgm:cxn modelId="{2A4293B6-D0B7-4946-A3BC-C5D90F81E6BD}" type="presParOf" srcId="{497B016F-2FA3-430D-9FAA-58D9D134371C}" destId="{D686242A-33D8-497E-A8C9-2A8C05EA4924}" srcOrd="2" destOrd="0" presId="urn:microsoft.com/office/officeart/2009/3/layout/StepUpProcess"/>
    <dgm:cxn modelId="{8246CCDA-ECEB-42E0-9C77-6B6ED915E426}" type="presParOf" srcId="{760BB270-460C-4CDF-A5E8-D9114BAEE7F6}" destId="{867EC8E3-D725-4CC9-842E-D0213DB76F54}" srcOrd="1" destOrd="0" presId="urn:microsoft.com/office/officeart/2009/3/layout/StepUpProcess"/>
    <dgm:cxn modelId="{8050903F-8080-4FB6-9748-7CF11F33D688}" type="presParOf" srcId="{867EC8E3-D725-4CC9-842E-D0213DB76F54}" destId="{5544C01E-A94E-4A73-A820-1D734B25BCA1}" srcOrd="0" destOrd="0" presId="urn:microsoft.com/office/officeart/2009/3/layout/StepUpProcess"/>
    <dgm:cxn modelId="{3408952C-A38B-4BB0-809D-2997F8FF05B4}" type="presParOf" srcId="{760BB270-460C-4CDF-A5E8-D9114BAEE7F6}" destId="{CD4140D7-C929-4034-861E-FF655F24542C}" srcOrd="2" destOrd="0" presId="urn:microsoft.com/office/officeart/2009/3/layout/StepUpProcess"/>
    <dgm:cxn modelId="{F053572F-3459-477A-9341-920974AF77EC}" type="presParOf" srcId="{CD4140D7-C929-4034-861E-FF655F24542C}" destId="{D8985755-647A-42E5-AAC8-45575C194808}" srcOrd="0" destOrd="0" presId="urn:microsoft.com/office/officeart/2009/3/layout/StepUpProcess"/>
    <dgm:cxn modelId="{D427A5C6-B9B4-4775-BB25-79FBD5371B24}" type="presParOf" srcId="{CD4140D7-C929-4034-861E-FF655F24542C}" destId="{82252252-BD89-44C8-A00C-6497271D0C8B}" srcOrd="1" destOrd="0" presId="urn:microsoft.com/office/officeart/2009/3/layout/StepUpProcess"/>
    <dgm:cxn modelId="{CF9D4F36-A5E2-4136-BEEF-B0AE88871B6E}" type="presParOf" srcId="{CD4140D7-C929-4034-861E-FF655F24542C}" destId="{C5967A30-A169-4717-8805-A25F8BCA378C}" srcOrd="2" destOrd="0" presId="urn:microsoft.com/office/officeart/2009/3/layout/StepUpProcess"/>
    <dgm:cxn modelId="{DF677A85-C6F8-4696-86FF-9D5234788880}" type="presParOf" srcId="{760BB270-460C-4CDF-A5E8-D9114BAEE7F6}" destId="{A5826236-D159-4370-A1BB-14F4AD1129DB}" srcOrd="3" destOrd="0" presId="urn:microsoft.com/office/officeart/2009/3/layout/StepUpProcess"/>
    <dgm:cxn modelId="{278779F5-63D9-4076-B4F1-82139DE1AD08}" type="presParOf" srcId="{A5826236-D159-4370-A1BB-14F4AD1129DB}" destId="{5EF8DEBF-51AE-4C05-BAC4-6A76CEFC9C78}" srcOrd="0" destOrd="0" presId="urn:microsoft.com/office/officeart/2009/3/layout/StepUpProcess"/>
    <dgm:cxn modelId="{800AD11B-42DA-40B3-B8CA-1C348DF5C7BA}" type="presParOf" srcId="{760BB270-460C-4CDF-A5E8-D9114BAEE7F6}" destId="{46D9DBAA-CD81-4786-8005-3D2066021EF3}" srcOrd="4" destOrd="0" presId="urn:microsoft.com/office/officeart/2009/3/layout/StepUpProcess"/>
    <dgm:cxn modelId="{E47D0183-1BCB-4032-8B46-7206B7A32EAA}" type="presParOf" srcId="{46D9DBAA-CD81-4786-8005-3D2066021EF3}" destId="{3C445412-ECF3-4529-AE6C-4BA7B3D9129D}" srcOrd="0" destOrd="0" presId="urn:microsoft.com/office/officeart/2009/3/layout/StepUpProcess"/>
    <dgm:cxn modelId="{2B74249B-5460-4A30-AEB9-03CDD187EF12}" type="presParOf" srcId="{46D9DBAA-CD81-4786-8005-3D2066021EF3}" destId="{6D18BD34-F34F-44C4-8A83-3A1E346373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69214F-5913-4FE0-8763-8AC00C1776DB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05F24153-1B00-46DB-AB54-0A3CA184D353}">
      <dgm:prSet phldrT="[Texto]"/>
      <dgm:spPr/>
      <dgm:t>
        <a:bodyPr/>
        <a:lstStyle/>
        <a:p>
          <a:r>
            <a:rPr lang="pt-PT" dirty="0"/>
            <a:t>Estados Unidos</a:t>
          </a:r>
        </a:p>
      </dgm:t>
    </dgm:pt>
    <dgm:pt modelId="{80B3CACA-C21B-4A6E-8957-96D8AA741845}" type="parTrans" cxnId="{0720C0F8-583B-4215-8764-F6D4EF4EE5B7}">
      <dgm:prSet/>
      <dgm:spPr/>
      <dgm:t>
        <a:bodyPr/>
        <a:lstStyle/>
        <a:p>
          <a:endParaRPr lang="pt-PT"/>
        </a:p>
      </dgm:t>
    </dgm:pt>
    <dgm:pt modelId="{30AA7000-1CBD-4628-A678-4C5CABEAF493}" type="sibTrans" cxnId="{0720C0F8-583B-4215-8764-F6D4EF4EE5B7}">
      <dgm:prSet/>
      <dgm:spPr/>
      <dgm:t>
        <a:bodyPr/>
        <a:lstStyle/>
        <a:p>
          <a:endParaRPr lang="pt-PT"/>
        </a:p>
      </dgm:t>
    </dgm:pt>
    <dgm:pt modelId="{EF529387-2D8A-4F4D-9534-04709519EE00}">
      <dgm:prSet phldrT="[Texto]" custT="1"/>
      <dgm:spPr/>
      <dgm:t>
        <a:bodyPr/>
        <a:lstStyle/>
        <a:p>
          <a:r>
            <a:rPr lang="pt-PT" sz="2400" dirty="0"/>
            <a:t>País mais protecionista do mundo durante o séc. XIX e até cerca de 1920</a:t>
          </a:r>
        </a:p>
      </dgm:t>
    </dgm:pt>
    <dgm:pt modelId="{050E1D6A-CC8F-4C1C-BB5C-689C31212F79}" type="parTrans" cxnId="{B5FC01DD-AC23-4064-AB77-FEDEDE243ADF}">
      <dgm:prSet/>
      <dgm:spPr/>
      <dgm:t>
        <a:bodyPr/>
        <a:lstStyle/>
        <a:p>
          <a:endParaRPr lang="pt-PT"/>
        </a:p>
      </dgm:t>
    </dgm:pt>
    <dgm:pt modelId="{F63CA2C2-4CB2-4FA2-B8B5-646D8B34E393}" type="sibTrans" cxnId="{B5FC01DD-AC23-4064-AB77-FEDEDE243ADF}">
      <dgm:prSet/>
      <dgm:spPr/>
      <dgm:t>
        <a:bodyPr/>
        <a:lstStyle/>
        <a:p>
          <a:endParaRPr lang="pt-PT"/>
        </a:p>
      </dgm:t>
    </dgm:pt>
    <dgm:pt modelId="{A435CD99-7319-4737-B45F-784DF16E730C}">
      <dgm:prSet phldrT="[Texto]"/>
      <dgm:spPr/>
      <dgm:t>
        <a:bodyPr/>
        <a:lstStyle/>
        <a:p>
          <a:r>
            <a:rPr lang="pt-PT" dirty="0"/>
            <a:t>País cuja economia crescia mais rápido</a:t>
          </a:r>
        </a:p>
      </dgm:t>
    </dgm:pt>
    <dgm:pt modelId="{06ABB1DE-B962-4767-B04A-1CB33847ED44}" type="parTrans" cxnId="{DBACDAD5-3632-44CF-9927-27CB1A40E338}">
      <dgm:prSet/>
      <dgm:spPr/>
      <dgm:t>
        <a:bodyPr/>
        <a:lstStyle/>
        <a:p>
          <a:endParaRPr lang="pt-PT"/>
        </a:p>
      </dgm:t>
    </dgm:pt>
    <dgm:pt modelId="{30F997E4-FC22-45B9-91CE-F03CA651014E}" type="sibTrans" cxnId="{DBACDAD5-3632-44CF-9927-27CB1A40E338}">
      <dgm:prSet/>
      <dgm:spPr/>
      <dgm:t>
        <a:bodyPr/>
        <a:lstStyle/>
        <a:p>
          <a:endParaRPr lang="pt-PT"/>
        </a:p>
      </dgm:t>
    </dgm:pt>
    <dgm:pt modelId="{1E3117A4-E664-41E5-801C-BDDA2FC2709E}" type="pres">
      <dgm:prSet presAssocID="{1969214F-5913-4FE0-8763-8AC00C1776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2675A15-504D-43E4-8D2D-ED4D8652DB60}" type="pres">
      <dgm:prSet presAssocID="{05F24153-1B00-46DB-AB54-0A3CA184D353}" presName="root1" presStyleCnt="0"/>
      <dgm:spPr/>
    </dgm:pt>
    <dgm:pt modelId="{00C594C5-403A-4025-805E-C0F9045BD9B9}" type="pres">
      <dgm:prSet presAssocID="{05F24153-1B00-46DB-AB54-0A3CA184D353}" presName="LevelOneTextNode" presStyleLbl="node0" presStyleIdx="0" presStyleCnt="1">
        <dgm:presLayoutVars>
          <dgm:chPref val="3"/>
        </dgm:presLayoutVars>
      </dgm:prSet>
      <dgm:spPr/>
    </dgm:pt>
    <dgm:pt modelId="{71B859C7-AA5C-49BA-8413-0F41ADF2D3D6}" type="pres">
      <dgm:prSet presAssocID="{05F24153-1B00-46DB-AB54-0A3CA184D353}" presName="level2hierChild" presStyleCnt="0"/>
      <dgm:spPr/>
    </dgm:pt>
    <dgm:pt modelId="{7C940C36-62D0-423B-B3F1-FA71B7564528}" type="pres">
      <dgm:prSet presAssocID="{050E1D6A-CC8F-4C1C-BB5C-689C31212F79}" presName="conn2-1" presStyleLbl="parChTrans1D2" presStyleIdx="0" presStyleCnt="2"/>
      <dgm:spPr/>
    </dgm:pt>
    <dgm:pt modelId="{E30BFE09-9AB4-4465-9333-DBBA8709672B}" type="pres">
      <dgm:prSet presAssocID="{050E1D6A-CC8F-4C1C-BB5C-689C31212F79}" presName="connTx" presStyleLbl="parChTrans1D2" presStyleIdx="0" presStyleCnt="2"/>
      <dgm:spPr/>
    </dgm:pt>
    <dgm:pt modelId="{CC50AFE6-CF43-45E7-9E20-4C864935BE81}" type="pres">
      <dgm:prSet presAssocID="{EF529387-2D8A-4F4D-9534-04709519EE00}" presName="root2" presStyleCnt="0"/>
      <dgm:spPr/>
    </dgm:pt>
    <dgm:pt modelId="{A23634E6-8EB6-4B74-A3D3-CBFE8B93454F}" type="pres">
      <dgm:prSet presAssocID="{EF529387-2D8A-4F4D-9534-04709519EE00}" presName="LevelTwoTextNode" presStyleLbl="node2" presStyleIdx="0" presStyleCnt="2" custScaleX="187143" custScaleY="117258">
        <dgm:presLayoutVars>
          <dgm:chPref val="3"/>
        </dgm:presLayoutVars>
      </dgm:prSet>
      <dgm:spPr/>
    </dgm:pt>
    <dgm:pt modelId="{F1D97D3F-D7E5-485D-A8F5-E4016EEE0D70}" type="pres">
      <dgm:prSet presAssocID="{EF529387-2D8A-4F4D-9534-04709519EE00}" presName="level3hierChild" presStyleCnt="0"/>
      <dgm:spPr/>
    </dgm:pt>
    <dgm:pt modelId="{EA326806-9884-41EE-814E-9219D8D5736A}" type="pres">
      <dgm:prSet presAssocID="{06ABB1DE-B962-4767-B04A-1CB33847ED44}" presName="conn2-1" presStyleLbl="parChTrans1D2" presStyleIdx="1" presStyleCnt="2"/>
      <dgm:spPr/>
    </dgm:pt>
    <dgm:pt modelId="{76490F1B-EE1F-41E3-8880-9840F04E4E4B}" type="pres">
      <dgm:prSet presAssocID="{06ABB1DE-B962-4767-B04A-1CB33847ED44}" presName="connTx" presStyleLbl="parChTrans1D2" presStyleIdx="1" presStyleCnt="2"/>
      <dgm:spPr/>
    </dgm:pt>
    <dgm:pt modelId="{698977B6-BED8-45CA-B393-E10B29E41147}" type="pres">
      <dgm:prSet presAssocID="{A435CD99-7319-4737-B45F-784DF16E730C}" presName="root2" presStyleCnt="0"/>
      <dgm:spPr/>
    </dgm:pt>
    <dgm:pt modelId="{5F41ADD6-AF80-4F09-8A70-F9D7F7490AB5}" type="pres">
      <dgm:prSet presAssocID="{A435CD99-7319-4737-B45F-784DF16E730C}" presName="LevelTwoTextNode" presStyleLbl="node2" presStyleIdx="1" presStyleCnt="2" custScaleX="188016">
        <dgm:presLayoutVars>
          <dgm:chPref val="3"/>
        </dgm:presLayoutVars>
      </dgm:prSet>
      <dgm:spPr/>
    </dgm:pt>
    <dgm:pt modelId="{31513817-2334-4FEB-BFEE-7AEAE4E76DC0}" type="pres">
      <dgm:prSet presAssocID="{A435CD99-7319-4737-B45F-784DF16E730C}" presName="level3hierChild" presStyleCnt="0"/>
      <dgm:spPr/>
    </dgm:pt>
  </dgm:ptLst>
  <dgm:cxnLst>
    <dgm:cxn modelId="{51C7D02E-5D8C-496D-BD9E-A8F8783DA331}" type="presOf" srcId="{06ABB1DE-B962-4767-B04A-1CB33847ED44}" destId="{EA326806-9884-41EE-814E-9219D8D5736A}" srcOrd="0" destOrd="0" presId="urn:microsoft.com/office/officeart/2008/layout/HorizontalMultiLevelHierarchy"/>
    <dgm:cxn modelId="{C6B33A34-110C-41CD-BFDE-B02212893D3D}" type="presOf" srcId="{1969214F-5913-4FE0-8763-8AC00C1776DB}" destId="{1E3117A4-E664-41E5-801C-BDDA2FC2709E}" srcOrd="0" destOrd="0" presId="urn:microsoft.com/office/officeart/2008/layout/HorizontalMultiLevelHierarchy"/>
    <dgm:cxn modelId="{01B52866-CF5D-4A01-9B10-27C6EDF06391}" type="presOf" srcId="{05F24153-1B00-46DB-AB54-0A3CA184D353}" destId="{00C594C5-403A-4025-805E-C0F9045BD9B9}" srcOrd="0" destOrd="0" presId="urn:microsoft.com/office/officeart/2008/layout/HorizontalMultiLevelHierarchy"/>
    <dgm:cxn modelId="{04392C67-8D66-4503-AC09-AF42D5D33026}" type="presOf" srcId="{050E1D6A-CC8F-4C1C-BB5C-689C31212F79}" destId="{7C940C36-62D0-423B-B3F1-FA71B7564528}" srcOrd="0" destOrd="0" presId="urn:microsoft.com/office/officeart/2008/layout/HorizontalMultiLevelHierarchy"/>
    <dgm:cxn modelId="{95DA4D5A-AF0F-426F-B246-D07BC451E32C}" type="presOf" srcId="{A435CD99-7319-4737-B45F-784DF16E730C}" destId="{5F41ADD6-AF80-4F09-8A70-F9D7F7490AB5}" srcOrd="0" destOrd="0" presId="urn:microsoft.com/office/officeart/2008/layout/HorizontalMultiLevelHierarchy"/>
    <dgm:cxn modelId="{0ACFACB1-4E00-4172-B1C9-7B2293A4B621}" type="presOf" srcId="{050E1D6A-CC8F-4C1C-BB5C-689C31212F79}" destId="{E30BFE09-9AB4-4465-9333-DBBA8709672B}" srcOrd="1" destOrd="0" presId="urn:microsoft.com/office/officeart/2008/layout/HorizontalMultiLevelHierarchy"/>
    <dgm:cxn modelId="{DBACDAD5-3632-44CF-9927-27CB1A40E338}" srcId="{05F24153-1B00-46DB-AB54-0A3CA184D353}" destId="{A435CD99-7319-4737-B45F-784DF16E730C}" srcOrd="1" destOrd="0" parTransId="{06ABB1DE-B962-4767-B04A-1CB33847ED44}" sibTransId="{30F997E4-FC22-45B9-91CE-F03CA651014E}"/>
    <dgm:cxn modelId="{E9DE7ED7-902B-4E7C-B379-C6CAF9DCF584}" type="presOf" srcId="{06ABB1DE-B962-4767-B04A-1CB33847ED44}" destId="{76490F1B-EE1F-41E3-8880-9840F04E4E4B}" srcOrd="1" destOrd="0" presId="urn:microsoft.com/office/officeart/2008/layout/HorizontalMultiLevelHierarchy"/>
    <dgm:cxn modelId="{B5FC01DD-AC23-4064-AB77-FEDEDE243ADF}" srcId="{05F24153-1B00-46DB-AB54-0A3CA184D353}" destId="{EF529387-2D8A-4F4D-9534-04709519EE00}" srcOrd="0" destOrd="0" parTransId="{050E1D6A-CC8F-4C1C-BB5C-689C31212F79}" sibTransId="{F63CA2C2-4CB2-4FA2-B8B5-646D8B34E393}"/>
    <dgm:cxn modelId="{25E2BFE4-DC1A-43E4-825F-7C0DCEE6BF4B}" type="presOf" srcId="{EF529387-2D8A-4F4D-9534-04709519EE00}" destId="{A23634E6-8EB6-4B74-A3D3-CBFE8B93454F}" srcOrd="0" destOrd="0" presId="urn:microsoft.com/office/officeart/2008/layout/HorizontalMultiLevelHierarchy"/>
    <dgm:cxn modelId="{0720C0F8-583B-4215-8764-F6D4EF4EE5B7}" srcId="{1969214F-5913-4FE0-8763-8AC00C1776DB}" destId="{05F24153-1B00-46DB-AB54-0A3CA184D353}" srcOrd="0" destOrd="0" parTransId="{80B3CACA-C21B-4A6E-8957-96D8AA741845}" sibTransId="{30AA7000-1CBD-4628-A678-4C5CABEAF493}"/>
    <dgm:cxn modelId="{BC655EA9-02A7-42E8-8666-918CA85F4652}" type="presParOf" srcId="{1E3117A4-E664-41E5-801C-BDDA2FC2709E}" destId="{12675A15-504D-43E4-8D2D-ED4D8652DB60}" srcOrd="0" destOrd="0" presId="urn:microsoft.com/office/officeart/2008/layout/HorizontalMultiLevelHierarchy"/>
    <dgm:cxn modelId="{C55F6043-0E9B-4E76-800E-7ACA4DD00F63}" type="presParOf" srcId="{12675A15-504D-43E4-8D2D-ED4D8652DB60}" destId="{00C594C5-403A-4025-805E-C0F9045BD9B9}" srcOrd="0" destOrd="0" presId="urn:microsoft.com/office/officeart/2008/layout/HorizontalMultiLevelHierarchy"/>
    <dgm:cxn modelId="{6A70BB58-90B6-4DF7-A867-AAB525C4A64B}" type="presParOf" srcId="{12675A15-504D-43E4-8D2D-ED4D8652DB60}" destId="{71B859C7-AA5C-49BA-8413-0F41ADF2D3D6}" srcOrd="1" destOrd="0" presId="urn:microsoft.com/office/officeart/2008/layout/HorizontalMultiLevelHierarchy"/>
    <dgm:cxn modelId="{4A270BD4-E9D3-4B75-AD07-0C5B133FEDF7}" type="presParOf" srcId="{71B859C7-AA5C-49BA-8413-0F41ADF2D3D6}" destId="{7C940C36-62D0-423B-B3F1-FA71B7564528}" srcOrd="0" destOrd="0" presId="urn:microsoft.com/office/officeart/2008/layout/HorizontalMultiLevelHierarchy"/>
    <dgm:cxn modelId="{D2625E48-EAF3-4D2C-837C-D56765B5EE54}" type="presParOf" srcId="{7C940C36-62D0-423B-B3F1-FA71B7564528}" destId="{E30BFE09-9AB4-4465-9333-DBBA8709672B}" srcOrd="0" destOrd="0" presId="urn:microsoft.com/office/officeart/2008/layout/HorizontalMultiLevelHierarchy"/>
    <dgm:cxn modelId="{E67A743A-F50B-4BAB-BB03-73F756194082}" type="presParOf" srcId="{71B859C7-AA5C-49BA-8413-0F41ADF2D3D6}" destId="{CC50AFE6-CF43-45E7-9E20-4C864935BE81}" srcOrd="1" destOrd="0" presId="urn:microsoft.com/office/officeart/2008/layout/HorizontalMultiLevelHierarchy"/>
    <dgm:cxn modelId="{C0D63115-198F-417F-8C68-4DF06942E6AF}" type="presParOf" srcId="{CC50AFE6-CF43-45E7-9E20-4C864935BE81}" destId="{A23634E6-8EB6-4B74-A3D3-CBFE8B93454F}" srcOrd="0" destOrd="0" presId="urn:microsoft.com/office/officeart/2008/layout/HorizontalMultiLevelHierarchy"/>
    <dgm:cxn modelId="{3EE9A8FC-D300-42C6-8C75-D4D6707FBD29}" type="presParOf" srcId="{CC50AFE6-CF43-45E7-9E20-4C864935BE81}" destId="{F1D97D3F-D7E5-485D-A8F5-E4016EEE0D70}" srcOrd="1" destOrd="0" presId="urn:microsoft.com/office/officeart/2008/layout/HorizontalMultiLevelHierarchy"/>
    <dgm:cxn modelId="{5838A0A2-EA64-46E0-AB57-1A89A0829108}" type="presParOf" srcId="{71B859C7-AA5C-49BA-8413-0F41ADF2D3D6}" destId="{EA326806-9884-41EE-814E-9219D8D5736A}" srcOrd="2" destOrd="0" presId="urn:microsoft.com/office/officeart/2008/layout/HorizontalMultiLevelHierarchy"/>
    <dgm:cxn modelId="{E3473DF6-3C35-4D87-B46D-94423B8FBFED}" type="presParOf" srcId="{EA326806-9884-41EE-814E-9219D8D5736A}" destId="{76490F1B-EE1F-41E3-8880-9840F04E4E4B}" srcOrd="0" destOrd="0" presId="urn:microsoft.com/office/officeart/2008/layout/HorizontalMultiLevelHierarchy"/>
    <dgm:cxn modelId="{95C8AA35-A91A-48F3-8BCB-0D0EC7306E53}" type="presParOf" srcId="{71B859C7-AA5C-49BA-8413-0F41ADF2D3D6}" destId="{698977B6-BED8-45CA-B393-E10B29E41147}" srcOrd="3" destOrd="0" presId="urn:microsoft.com/office/officeart/2008/layout/HorizontalMultiLevelHierarchy"/>
    <dgm:cxn modelId="{A41C3B7B-2BEA-40B4-810F-95EF289C226E}" type="presParOf" srcId="{698977B6-BED8-45CA-B393-E10B29E41147}" destId="{5F41ADD6-AF80-4F09-8A70-F9D7F7490AB5}" srcOrd="0" destOrd="0" presId="urn:microsoft.com/office/officeart/2008/layout/HorizontalMultiLevelHierarchy"/>
    <dgm:cxn modelId="{9DCF10F1-7CEA-409B-9BF3-3AA0ACBEAF6A}" type="presParOf" srcId="{698977B6-BED8-45CA-B393-E10B29E41147}" destId="{31513817-2334-4FEB-BFEE-7AEAE4E76DC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1A23F-CA09-4F27-98C3-44F0E42B9C3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053B710-C468-4F82-95B7-6B9232067F5C}">
      <dgm:prSet phldrT="[Texto]"/>
      <dgm:spPr/>
      <dgm:t>
        <a:bodyPr/>
        <a:lstStyle/>
        <a:p>
          <a:r>
            <a:rPr lang="pt-PT" dirty="0"/>
            <a:t>I Guerra Mundial </a:t>
          </a:r>
        </a:p>
      </dgm:t>
    </dgm:pt>
    <dgm:pt modelId="{39B7E718-40F6-4226-8514-6E7AE7F5BA5A}" type="parTrans" cxnId="{FE254618-FE29-4E6E-840A-C423B94C3DB0}">
      <dgm:prSet/>
      <dgm:spPr/>
      <dgm:t>
        <a:bodyPr/>
        <a:lstStyle/>
        <a:p>
          <a:endParaRPr lang="pt-PT"/>
        </a:p>
      </dgm:t>
    </dgm:pt>
    <dgm:pt modelId="{33E08539-F500-4076-B28E-E2D23488A5FB}" type="sibTrans" cxnId="{FE254618-FE29-4E6E-840A-C423B94C3DB0}">
      <dgm:prSet/>
      <dgm:spPr/>
      <dgm:t>
        <a:bodyPr/>
        <a:lstStyle/>
        <a:p>
          <a:endParaRPr lang="pt-PT"/>
        </a:p>
      </dgm:t>
    </dgm:pt>
    <dgm:pt modelId="{606E042F-B623-4DF3-8951-537162B2F1DF}">
      <dgm:prSet phldrT="[Texto]"/>
      <dgm:spPr/>
      <dgm:t>
        <a:bodyPr/>
        <a:lstStyle/>
        <a:p>
          <a:r>
            <a:rPr lang="pt-PT" dirty="0"/>
            <a:t>Instabilidade da economia mundial</a:t>
          </a:r>
        </a:p>
      </dgm:t>
    </dgm:pt>
    <dgm:pt modelId="{F0DD6AE7-6747-416A-BBE5-D0820D7C5759}" type="parTrans" cxnId="{E78EBD99-AAD3-4428-87F3-9F25C4E99DEB}">
      <dgm:prSet/>
      <dgm:spPr/>
      <dgm:t>
        <a:bodyPr/>
        <a:lstStyle/>
        <a:p>
          <a:endParaRPr lang="pt-PT"/>
        </a:p>
      </dgm:t>
    </dgm:pt>
    <dgm:pt modelId="{23C8DED1-5A66-4D2B-AC00-007BB74002CE}" type="sibTrans" cxnId="{E78EBD99-AAD3-4428-87F3-9F25C4E99DEB}">
      <dgm:prSet/>
      <dgm:spPr/>
      <dgm:t>
        <a:bodyPr/>
        <a:lstStyle/>
        <a:p>
          <a:endParaRPr lang="pt-PT"/>
        </a:p>
      </dgm:t>
    </dgm:pt>
    <dgm:pt modelId="{E705EF6E-AE51-4C34-B07E-6A4BE51FF419}">
      <dgm:prSet phldrT="[Texto]"/>
      <dgm:spPr/>
      <dgm:t>
        <a:bodyPr/>
        <a:lstStyle/>
        <a:p>
          <a:r>
            <a:rPr lang="pt-PT" dirty="0"/>
            <a:t>Aumento das barreiras económicas</a:t>
          </a:r>
        </a:p>
      </dgm:t>
    </dgm:pt>
    <dgm:pt modelId="{23F31176-4DA8-4EB9-BD81-F7AD235219DB}" type="parTrans" cxnId="{9B19B9BB-A6BA-4B4C-84CD-AD0A7E5519B3}">
      <dgm:prSet/>
      <dgm:spPr/>
      <dgm:t>
        <a:bodyPr/>
        <a:lstStyle/>
        <a:p>
          <a:endParaRPr lang="pt-PT"/>
        </a:p>
      </dgm:t>
    </dgm:pt>
    <dgm:pt modelId="{5B14EEFF-636C-4C66-BB35-277198446E22}" type="sibTrans" cxnId="{9B19B9BB-A6BA-4B4C-84CD-AD0A7E5519B3}">
      <dgm:prSet/>
      <dgm:spPr/>
      <dgm:t>
        <a:bodyPr/>
        <a:lstStyle/>
        <a:p>
          <a:endParaRPr lang="pt-PT"/>
        </a:p>
      </dgm:t>
    </dgm:pt>
    <dgm:pt modelId="{A8F8031D-3ECB-4380-BCA4-6CC528E67885}">
      <dgm:prSet phldrT="[Texto]"/>
      <dgm:spPr/>
      <dgm:t>
        <a:bodyPr/>
        <a:lstStyle/>
        <a:p>
          <a:r>
            <a:rPr lang="pt-PT" dirty="0"/>
            <a:t>1930 – EUA – tarifa de </a:t>
          </a:r>
          <a:r>
            <a:rPr lang="pt-PT" dirty="0" err="1"/>
            <a:t>Smoot</a:t>
          </a:r>
          <a:r>
            <a:rPr lang="pt-PT" dirty="0"/>
            <a:t> </a:t>
          </a:r>
          <a:r>
            <a:rPr lang="pt-PT" dirty="0" err="1"/>
            <a:t>Hawley</a:t>
          </a:r>
          <a:r>
            <a:rPr lang="pt-PT" dirty="0"/>
            <a:t> </a:t>
          </a:r>
        </a:p>
      </dgm:t>
    </dgm:pt>
    <dgm:pt modelId="{8F5E142B-ACE5-4088-BA26-0F6EA97594B5}" type="parTrans" cxnId="{B6501B07-CC20-4348-B82E-34F5B36F58C2}">
      <dgm:prSet/>
      <dgm:spPr/>
      <dgm:t>
        <a:bodyPr/>
        <a:lstStyle/>
        <a:p>
          <a:endParaRPr lang="pt-PT"/>
        </a:p>
      </dgm:t>
    </dgm:pt>
    <dgm:pt modelId="{04D42867-CE31-41B4-9986-483A9A5CC7E2}" type="sibTrans" cxnId="{B6501B07-CC20-4348-B82E-34F5B36F58C2}">
      <dgm:prSet/>
      <dgm:spPr/>
      <dgm:t>
        <a:bodyPr/>
        <a:lstStyle/>
        <a:p>
          <a:endParaRPr lang="pt-PT"/>
        </a:p>
      </dgm:t>
    </dgm:pt>
    <dgm:pt modelId="{8BDC9BC4-D51A-4FC0-8305-59E22607F6DE}">
      <dgm:prSet phldrT="[Texto]"/>
      <dgm:spPr/>
      <dgm:t>
        <a:bodyPr/>
        <a:lstStyle/>
        <a:p>
          <a:r>
            <a:rPr lang="pt-PT" dirty="0"/>
            <a:t>Fim do sistema mundial de comércio livre</a:t>
          </a:r>
        </a:p>
      </dgm:t>
    </dgm:pt>
    <dgm:pt modelId="{C4A9D562-EAA4-4B35-B9B5-9D9916652116}" type="parTrans" cxnId="{09EC9541-51A8-4FBF-B7A0-FF5D86415DCB}">
      <dgm:prSet/>
      <dgm:spPr/>
      <dgm:t>
        <a:bodyPr/>
        <a:lstStyle/>
        <a:p>
          <a:endParaRPr lang="pt-PT"/>
        </a:p>
      </dgm:t>
    </dgm:pt>
    <dgm:pt modelId="{880243C6-EE7D-4F93-AFD2-33B97EF2D8DC}" type="sibTrans" cxnId="{09EC9541-51A8-4FBF-B7A0-FF5D86415DCB}">
      <dgm:prSet/>
      <dgm:spPr/>
      <dgm:t>
        <a:bodyPr/>
        <a:lstStyle/>
        <a:p>
          <a:endParaRPr lang="pt-PT"/>
        </a:p>
      </dgm:t>
    </dgm:pt>
    <dgm:pt modelId="{475BD77A-76F0-493E-A524-2255267A00D8}">
      <dgm:prSet phldrT="[Texto]"/>
      <dgm:spPr/>
      <dgm:t>
        <a:bodyPr/>
        <a:lstStyle/>
        <a:p>
          <a:r>
            <a:rPr lang="pt-PT" dirty="0"/>
            <a:t>1932 – Grã – Bretanha reintroduz tarifas</a:t>
          </a:r>
        </a:p>
      </dgm:t>
    </dgm:pt>
    <dgm:pt modelId="{DE4245E7-BCF4-4F9F-9193-046FFCBD3D43}" type="parTrans" cxnId="{A908EBCB-D388-4403-8DE5-9C535B321427}">
      <dgm:prSet/>
      <dgm:spPr/>
      <dgm:t>
        <a:bodyPr/>
        <a:lstStyle/>
        <a:p>
          <a:endParaRPr lang="pt-PT"/>
        </a:p>
      </dgm:t>
    </dgm:pt>
    <dgm:pt modelId="{BFD52F7F-6622-4DDC-9A44-C7FA7F76A005}" type="sibTrans" cxnId="{A908EBCB-D388-4403-8DE5-9C535B321427}">
      <dgm:prSet/>
      <dgm:spPr/>
      <dgm:t>
        <a:bodyPr/>
        <a:lstStyle/>
        <a:p>
          <a:endParaRPr lang="pt-PT"/>
        </a:p>
      </dgm:t>
    </dgm:pt>
    <dgm:pt modelId="{1EC192DB-1690-4794-9893-2FC01452A396}">
      <dgm:prSet phldrT="[Texto]"/>
      <dgm:spPr/>
      <dgm:t>
        <a:bodyPr/>
        <a:lstStyle/>
        <a:p>
          <a:r>
            <a:rPr lang="pt-PT" dirty="0"/>
            <a:t>Alemanha e Japão abandonam as políticas liberais</a:t>
          </a:r>
        </a:p>
      </dgm:t>
    </dgm:pt>
    <dgm:pt modelId="{D0A26CFE-F1DC-41D3-8223-B6647EBE7850}" type="parTrans" cxnId="{7F4499DE-8360-47CA-98D6-B4DD1CE9E5CE}">
      <dgm:prSet/>
      <dgm:spPr/>
      <dgm:t>
        <a:bodyPr/>
        <a:lstStyle/>
        <a:p>
          <a:endParaRPr lang="pt-PT"/>
        </a:p>
      </dgm:t>
    </dgm:pt>
    <dgm:pt modelId="{3A85B2B3-75D5-438D-8009-23BC3F11C5B0}" type="sibTrans" cxnId="{7F4499DE-8360-47CA-98D6-B4DD1CE9E5CE}">
      <dgm:prSet/>
      <dgm:spPr/>
      <dgm:t>
        <a:bodyPr/>
        <a:lstStyle/>
        <a:p>
          <a:endParaRPr lang="pt-PT"/>
        </a:p>
      </dgm:t>
    </dgm:pt>
    <dgm:pt modelId="{991836BC-4699-4837-91FD-76839E1587C7}" type="pres">
      <dgm:prSet presAssocID="{28A1A23F-CA09-4F27-98C3-44F0E42B9C3A}" presName="linearFlow" presStyleCnt="0">
        <dgm:presLayoutVars>
          <dgm:dir/>
          <dgm:animLvl val="lvl"/>
          <dgm:resizeHandles val="exact"/>
        </dgm:presLayoutVars>
      </dgm:prSet>
      <dgm:spPr/>
    </dgm:pt>
    <dgm:pt modelId="{2CA3F91E-3C85-425B-9EF0-6EBCD9CB329A}" type="pres">
      <dgm:prSet presAssocID="{B053B710-C468-4F82-95B7-6B9232067F5C}" presName="composite" presStyleCnt="0"/>
      <dgm:spPr/>
    </dgm:pt>
    <dgm:pt modelId="{1E78DA49-98DD-40D4-A56A-BF855073A0EF}" type="pres">
      <dgm:prSet presAssocID="{B053B710-C468-4F82-95B7-6B9232067F5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2370DD3-6AAF-4474-9D8C-794F43DD3F25}" type="pres">
      <dgm:prSet presAssocID="{B053B710-C468-4F82-95B7-6B9232067F5C}" presName="parSh" presStyleLbl="node1" presStyleIdx="0" presStyleCnt="3"/>
      <dgm:spPr/>
    </dgm:pt>
    <dgm:pt modelId="{48FA0532-C976-4556-9842-5B715E6EA5A6}" type="pres">
      <dgm:prSet presAssocID="{B053B710-C468-4F82-95B7-6B9232067F5C}" presName="desTx" presStyleLbl="fgAcc1" presStyleIdx="0" presStyleCnt="3">
        <dgm:presLayoutVars>
          <dgm:bulletEnabled val="1"/>
        </dgm:presLayoutVars>
      </dgm:prSet>
      <dgm:spPr/>
    </dgm:pt>
    <dgm:pt modelId="{7CEC4CFB-7935-4F56-A609-0E7951C272A1}" type="pres">
      <dgm:prSet presAssocID="{33E08539-F500-4076-B28E-E2D23488A5FB}" presName="sibTrans" presStyleLbl="sibTrans2D1" presStyleIdx="0" presStyleCnt="2"/>
      <dgm:spPr/>
    </dgm:pt>
    <dgm:pt modelId="{0A6AD879-3450-4234-AC48-6C1134B17AA5}" type="pres">
      <dgm:prSet presAssocID="{33E08539-F500-4076-B28E-E2D23488A5FB}" presName="connTx" presStyleLbl="sibTrans2D1" presStyleIdx="0" presStyleCnt="2"/>
      <dgm:spPr/>
    </dgm:pt>
    <dgm:pt modelId="{A7CED865-BAF3-4635-A111-155411F4BA9D}" type="pres">
      <dgm:prSet presAssocID="{E705EF6E-AE51-4C34-B07E-6A4BE51FF419}" presName="composite" presStyleCnt="0"/>
      <dgm:spPr/>
    </dgm:pt>
    <dgm:pt modelId="{DA972CE8-7BDB-40D1-9AAD-54307AF7FC06}" type="pres">
      <dgm:prSet presAssocID="{E705EF6E-AE51-4C34-B07E-6A4BE51FF4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BEB1E5D-FA33-4194-91DD-0398376588E0}" type="pres">
      <dgm:prSet presAssocID="{E705EF6E-AE51-4C34-B07E-6A4BE51FF419}" presName="parSh" presStyleLbl="node1" presStyleIdx="1" presStyleCnt="3"/>
      <dgm:spPr/>
    </dgm:pt>
    <dgm:pt modelId="{1E28FD38-C383-40EB-AC1D-539CEEAE1DBA}" type="pres">
      <dgm:prSet presAssocID="{E705EF6E-AE51-4C34-B07E-6A4BE51FF419}" presName="desTx" presStyleLbl="fgAcc1" presStyleIdx="1" presStyleCnt="3">
        <dgm:presLayoutVars>
          <dgm:bulletEnabled val="1"/>
        </dgm:presLayoutVars>
      </dgm:prSet>
      <dgm:spPr/>
    </dgm:pt>
    <dgm:pt modelId="{2DA5537F-1DBD-4234-9201-B97802FAB579}" type="pres">
      <dgm:prSet presAssocID="{5B14EEFF-636C-4C66-BB35-277198446E22}" presName="sibTrans" presStyleLbl="sibTrans2D1" presStyleIdx="1" presStyleCnt="2"/>
      <dgm:spPr/>
    </dgm:pt>
    <dgm:pt modelId="{520B5DB0-B304-45A8-9F02-8D8DAE8F79BE}" type="pres">
      <dgm:prSet presAssocID="{5B14EEFF-636C-4C66-BB35-277198446E22}" presName="connTx" presStyleLbl="sibTrans2D1" presStyleIdx="1" presStyleCnt="2"/>
      <dgm:spPr/>
    </dgm:pt>
    <dgm:pt modelId="{7B75C428-0231-4E4A-AE07-7D945492F3EE}" type="pres">
      <dgm:prSet presAssocID="{8BDC9BC4-D51A-4FC0-8305-59E22607F6DE}" presName="composite" presStyleCnt="0"/>
      <dgm:spPr/>
    </dgm:pt>
    <dgm:pt modelId="{A43D86FD-83CF-4D56-AEA6-05FF53A2DC12}" type="pres">
      <dgm:prSet presAssocID="{8BDC9BC4-D51A-4FC0-8305-59E22607F6D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B817DCB-9127-4462-A155-98647A724F85}" type="pres">
      <dgm:prSet presAssocID="{8BDC9BC4-D51A-4FC0-8305-59E22607F6DE}" presName="parSh" presStyleLbl="node1" presStyleIdx="2" presStyleCnt="3"/>
      <dgm:spPr/>
    </dgm:pt>
    <dgm:pt modelId="{3D90A4FD-FDBF-40C1-802D-DB68CBE0E9EE}" type="pres">
      <dgm:prSet presAssocID="{8BDC9BC4-D51A-4FC0-8305-59E22607F6DE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6501B07-CC20-4348-B82E-34F5B36F58C2}" srcId="{E705EF6E-AE51-4C34-B07E-6A4BE51FF419}" destId="{A8F8031D-3ECB-4380-BCA4-6CC528E67885}" srcOrd="0" destOrd="0" parTransId="{8F5E142B-ACE5-4088-BA26-0F6EA97594B5}" sibTransId="{04D42867-CE31-41B4-9986-483A9A5CC7E2}"/>
    <dgm:cxn modelId="{FE254618-FE29-4E6E-840A-C423B94C3DB0}" srcId="{28A1A23F-CA09-4F27-98C3-44F0E42B9C3A}" destId="{B053B710-C468-4F82-95B7-6B9232067F5C}" srcOrd="0" destOrd="0" parTransId="{39B7E718-40F6-4226-8514-6E7AE7F5BA5A}" sibTransId="{33E08539-F500-4076-B28E-E2D23488A5FB}"/>
    <dgm:cxn modelId="{02DA6B1E-BA99-4053-8873-C2801BEE1F6B}" type="presOf" srcId="{33E08539-F500-4076-B28E-E2D23488A5FB}" destId="{7CEC4CFB-7935-4F56-A609-0E7951C272A1}" srcOrd="0" destOrd="0" presId="urn:microsoft.com/office/officeart/2005/8/layout/process3"/>
    <dgm:cxn modelId="{9B255A26-033A-43D7-8EA6-EE1C723FAD19}" type="presOf" srcId="{E705EF6E-AE51-4C34-B07E-6A4BE51FF419}" destId="{6BEB1E5D-FA33-4194-91DD-0398376588E0}" srcOrd="1" destOrd="0" presId="urn:microsoft.com/office/officeart/2005/8/layout/process3"/>
    <dgm:cxn modelId="{F73EF93A-CBC4-40AA-87AD-AC4DC1A1FC9E}" type="presOf" srcId="{A8F8031D-3ECB-4380-BCA4-6CC528E67885}" destId="{1E28FD38-C383-40EB-AC1D-539CEEAE1DBA}" srcOrd="0" destOrd="0" presId="urn:microsoft.com/office/officeart/2005/8/layout/process3"/>
    <dgm:cxn modelId="{BD00D23B-2B03-4094-9397-9F2286FDE88F}" type="presOf" srcId="{606E042F-B623-4DF3-8951-537162B2F1DF}" destId="{48FA0532-C976-4556-9842-5B715E6EA5A6}" srcOrd="0" destOrd="0" presId="urn:microsoft.com/office/officeart/2005/8/layout/process3"/>
    <dgm:cxn modelId="{09EC9541-51A8-4FBF-B7A0-FF5D86415DCB}" srcId="{28A1A23F-CA09-4F27-98C3-44F0E42B9C3A}" destId="{8BDC9BC4-D51A-4FC0-8305-59E22607F6DE}" srcOrd="2" destOrd="0" parTransId="{C4A9D562-EAA4-4B35-B9B5-9D9916652116}" sibTransId="{880243C6-EE7D-4F93-AFD2-33B97EF2D8DC}"/>
    <dgm:cxn modelId="{5716246E-1528-4F1C-B8AB-53A529BF07E1}" type="presOf" srcId="{8BDC9BC4-D51A-4FC0-8305-59E22607F6DE}" destId="{DB817DCB-9127-4462-A155-98647A724F85}" srcOrd="1" destOrd="0" presId="urn:microsoft.com/office/officeart/2005/8/layout/process3"/>
    <dgm:cxn modelId="{24CE1E50-1190-4C61-9C34-679FC9DDE051}" type="presOf" srcId="{28A1A23F-CA09-4F27-98C3-44F0E42B9C3A}" destId="{991836BC-4699-4837-91FD-76839E1587C7}" srcOrd="0" destOrd="0" presId="urn:microsoft.com/office/officeart/2005/8/layout/process3"/>
    <dgm:cxn modelId="{2C5B6755-5A77-4808-ACBA-C5D37642C523}" type="presOf" srcId="{E705EF6E-AE51-4C34-B07E-6A4BE51FF419}" destId="{DA972CE8-7BDB-40D1-9AAD-54307AF7FC06}" srcOrd="0" destOrd="0" presId="urn:microsoft.com/office/officeart/2005/8/layout/process3"/>
    <dgm:cxn modelId="{A5122C86-4BBE-4CF5-A364-1E3C16BF3EA9}" type="presOf" srcId="{5B14EEFF-636C-4C66-BB35-277198446E22}" destId="{2DA5537F-1DBD-4234-9201-B97802FAB579}" srcOrd="0" destOrd="0" presId="urn:microsoft.com/office/officeart/2005/8/layout/process3"/>
    <dgm:cxn modelId="{E78EBD99-AAD3-4428-87F3-9F25C4E99DEB}" srcId="{B053B710-C468-4F82-95B7-6B9232067F5C}" destId="{606E042F-B623-4DF3-8951-537162B2F1DF}" srcOrd="0" destOrd="0" parTransId="{F0DD6AE7-6747-416A-BBE5-D0820D7C5759}" sibTransId="{23C8DED1-5A66-4D2B-AC00-007BB74002CE}"/>
    <dgm:cxn modelId="{D14C73A3-EB90-4D94-A6D1-DC21963B8549}" type="presOf" srcId="{8BDC9BC4-D51A-4FC0-8305-59E22607F6DE}" destId="{A43D86FD-83CF-4D56-AEA6-05FF53A2DC12}" srcOrd="0" destOrd="0" presId="urn:microsoft.com/office/officeart/2005/8/layout/process3"/>
    <dgm:cxn modelId="{0A0ECCAD-99A4-46B5-90BD-F2B048DB203D}" type="presOf" srcId="{475BD77A-76F0-493E-A524-2255267A00D8}" destId="{3D90A4FD-FDBF-40C1-802D-DB68CBE0E9EE}" srcOrd="0" destOrd="0" presId="urn:microsoft.com/office/officeart/2005/8/layout/process3"/>
    <dgm:cxn modelId="{9B19B9BB-A6BA-4B4C-84CD-AD0A7E5519B3}" srcId="{28A1A23F-CA09-4F27-98C3-44F0E42B9C3A}" destId="{E705EF6E-AE51-4C34-B07E-6A4BE51FF419}" srcOrd="1" destOrd="0" parTransId="{23F31176-4DA8-4EB9-BD81-F7AD235219DB}" sibTransId="{5B14EEFF-636C-4C66-BB35-277198446E22}"/>
    <dgm:cxn modelId="{7928D9C4-D644-4641-89B8-D053E06C1978}" type="presOf" srcId="{B053B710-C468-4F82-95B7-6B9232067F5C}" destId="{62370DD3-6AAF-4474-9D8C-794F43DD3F25}" srcOrd="1" destOrd="0" presId="urn:microsoft.com/office/officeart/2005/8/layout/process3"/>
    <dgm:cxn modelId="{A908EBCB-D388-4403-8DE5-9C535B321427}" srcId="{8BDC9BC4-D51A-4FC0-8305-59E22607F6DE}" destId="{475BD77A-76F0-493E-A524-2255267A00D8}" srcOrd="0" destOrd="0" parTransId="{DE4245E7-BCF4-4F9F-9193-046FFCBD3D43}" sibTransId="{BFD52F7F-6622-4DDC-9A44-C7FA7F76A005}"/>
    <dgm:cxn modelId="{BC8ADED0-575F-4C3A-9ACB-F6EDBC6BFC2B}" type="presOf" srcId="{1EC192DB-1690-4794-9893-2FC01452A396}" destId="{1E28FD38-C383-40EB-AC1D-539CEEAE1DBA}" srcOrd="0" destOrd="1" presId="urn:microsoft.com/office/officeart/2005/8/layout/process3"/>
    <dgm:cxn modelId="{7F4499DE-8360-47CA-98D6-B4DD1CE9E5CE}" srcId="{E705EF6E-AE51-4C34-B07E-6A4BE51FF419}" destId="{1EC192DB-1690-4794-9893-2FC01452A396}" srcOrd="1" destOrd="0" parTransId="{D0A26CFE-F1DC-41D3-8223-B6647EBE7850}" sibTransId="{3A85B2B3-75D5-438D-8009-23BC3F11C5B0}"/>
    <dgm:cxn modelId="{9C6DE1F8-7AF8-4350-9AD6-86BA06FA549F}" type="presOf" srcId="{33E08539-F500-4076-B28E-E2D23488A5FB}" destId="{0A6AD879-3450-4234-AC48-6C1134B17AA5}" srcOrd="1" destOrd="0" presId="urn:microsoft.com/office/officeart/2005/8/layout/process3"/>
    <dgm:cxn modelId="{B842A3FD-BFEC-4583-9E31-4AFF8C2BD54F}" type="presOf" srcId="{5B14EEFF-636C-4C66-BB35-277198446E22}" destId="{520B5DB0-B304-45A8-9F02-8D8DAE8F79BE}" srcOrd="1" destOrd="0" presId="urn:microsoft.com/office/officeart/2005/8/layout/process3"/>
    <dgm:cxn modelId="{61350AFF-7C8C-4B7F-B3C3-4425B1107764}" type="presOf" srcId="{B053B710-C468-4F82-95B7-6B9232067F5C}" destId="{1E78DA49-98DD-40D4-A56A-BF855073A0EF}" srcOrd="0" destOrd="0" presId="urn:microsoft.com/office/officeart/2005/8/layout/process3"/>
    <dgm:cxn modelId="{17551CDD-F639-43C8-AC5C-23D0CF295A49}" type="presParOf" srcId="{991836BC-4699-4837-91FD-76839E1587C7}" destId="{2CA3F91E-3C85-425B-9EF0-6EBCD9CB329A}" srcOrd="0" destOrd="0" presId="urn:microsoft.com/office/officeart/2005/8/layout/process3"/>
    <dgm:cxn modelId="{B2A437F0-21A7-482D-B0B4-8C62A3B1254B}" type="presParOf" srcId="{2CA3F91E-3C85-425B-9EF0-6EBCD9CB329A}" destId="{1E78DA49-98DD-40D4-A56A-BF855073A0EF}" srcOrd="0" destOrd="0" presId="urn:microsoft.com/office/officeart/2005/8/layout/process3"/>
    <dgm:cxn modelId="{42B6F865-551A-4F22-A340-91CE0B82D30E}" type="presParOf" srcId="{2CA3F91E-3C85-425B-9EF0-6EBCD9CB329A}" destId="{62370DD3-6AAF-4474-9D8C-794F43DD3F25}" srcOrd="1" destOrd="0" presId="urn:microsoft.com/office/officeart/2005/8/layout/process3"/>
    <dgm:cxn modelId="{9B968B65-F726-4D8F-88AF-AA2B1FCDBF24}" type="presParOf" srcId="{2CA3F91E-3C85-425B-9EF0-6EBCD9CB329A}" destId="{48FA0532-C976-4556-9842-5B715E6EA5A6}" srcOrd="2" destOrd="0" presId="urn:microsoft.com/office/officeart/2005/8/layout/process3"/>
    <dgm:cxn modelId="{0A8154FC-50A4-4431-A315-32B0DC2D19D7}" type="presParOf" srcId="{991836BC-4699-4837-91FD-76839E1587C7}" destId="{7CEC4CFB-7935-4F56-A609-0E7951C272A1}" srcOrd="1" destOrd="0" presId="urn:microsoft.com/office/officeart/2005/8/layout/process3"/>
    <dgm:cxn modelId="{0DF35175-FBBC-4432-8B32-C4A3EDCAED81}" type="presParOf" srcId="{7CEC4CFB-7935-4F56-A609-0E7951C272A1}" destId="{0A6AD879-3450-4234-AC48-6C1134B17AA5}" srcOrd="0" destOrd="0" presId="urn:microsoft.com/office/officeart/2005/8/layout/process3"/>
    <dgm:cxn modelId="{E2A4863A-6BBA-4EB9-93AC-C1E90651FF44}" type="presParOf" srcId="{991836BC-4699-4837-91FD-76839E1587C7}" destId="{A7CED865-BAF3-4635-A111-155411F4BA9D}" srcOrd="2" destOrd="0" presId="urn:microsoft.com/office/officeart/2005/8/layout/process3"/>
    <dgm:cxn modelId="{08DE1AF0-A2B3-437F-B3EF-8792CF08D908}" type="presParOf" srcId="{A7CED865-BAF3-4635-A111-155411F4BA9D}" destId="{DA972CE8-7BDB-40D1-9AAD-54307AF7FC06}" srcOrd="0" destOrd="0" presId="urn:microsoft.com/office/officeart/2005/8/layout/process3"/>
    <dgm:cxn modelId="{965BB1D8-3FC9-4D56-BAFF-79ACFF9C1A69}" type="presParOf" srcId="{A7CED865-BAF3-4635-A111-155411F4BA9D}" destId="{6BEB1E5D-FA33-4194-91DD-0398376588E0}" srcOrd="1" destOrd="0" presId="urn:microsoft.com/office/officeart/2005/8/layout/process3"/>
    <dgm:cxn modelId="{D69AD47C-7936-46E2-80FE-0A1325E0251A}" type="presParOf" srcId="{A7CED865-BAF3-4635-A111-155411F4BA9D}" destId="{1E28FD38-C383-40EB-AC1D-539CEEAE1DBA}" srcOrd="2" destOrd="0" presId="urn:microsoft.com/office/officeart/2005/8/layout/process3"/>
    <dgm:cxn modelId="{B5682FEC-20BE-42ED-815C-376A828F295D}" type="presParOf" srcId="{991836BC-4699-4837-91FD-76839E1587C7}" destId="{2DA5537F-1DBD-4234-9201-B97802FAB579}" srcOrd="3" destOrd="0" presId="urn:microsoft.com/office/officeart/2005/8/layout/process3"/>
    <dgm:cxn modelId="{AF0D1AA7-71CB-4055-8C85-17C38BF62583}" type="presParOf" srcId="{2DA5537F-1DBD-4234-9201-B97802FAB579}" destId="{520B5DB0-B304-45A8-9F02-8D8DAE8F79BE}" srcOrd="0" destOrd="0" presId="urn:microsoft.com/office/officeart/2005/8/layout/process3"/>
    <dgm:cxn modelId="{BEAD31E7-DD8F-4BD7-97D4-71B313A1F196}" type="presParOf" srcId="{991836BC-4699-4837-91FD-76839E1587C7}" destId="{7B75C428-0231-4E4A-AE07-7D945492F3EE}" srcOrd="4" destOrd="0" presId="urn:microsoft.com/office/officeart/2005/8/layout/process3"/>
    <dgm:cxn modelId="{B422BE2D-7B69-4B64-B1A2-DB0A33365CE5}" type="presParOf" srcId="{7B75C428-0231-4E4A-AE07-7D945492F3EE}" destId="{A43D86FD-83CF-4D56-AEA6-05FF53A2DC12}" srcOrd="0" destOrd="0" presId="urn:microsoft.com/office/officeart/2005/8/layout/process3"/>
    <dgm:cxn modelId="{B7F84900-A0CE-4C60-8D19-E77312D73C5B}" type="presParOf" srcId="{7B75C428-0231-4E4A-AE07-7D945492F3EE}" destId="{DB817DCB-9127-4462-A155-98647A724F85}" srcOrd="1" destOrd="0" presId="urn:microsoft.com/office/officeart/2005/8/layout/process3"/>
    <dgm:cxn modelId="{95F2EB5E-2F97-45CF-B7E8-3D3C46238931}" type="presParOf" srcId="{7B75C428-0231-4E4A-AE07-7D945492F3EE}" destId="{3D90A4FD-FDBF-40C1-802D-DB68CBE0E9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F6FFD-1346-4BB6-9BCB-AE6F80E229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F82BAB38-DCAA-4C2A-8E5D-A49E1C19CB0C}">
      <dgm:prSet phldrT="[Texto]"/>
      <dgm:spPr/>
      <dgm:t>
        <a:bodyPr/>
        <a:lstStyle/>
        <a:p>
          <a:r>
            <a:rPr lang="pt-PT" dirty="0"/>
            <a:t>Reorganização  da economia </a:t>
          </a:r>
        </a:p>
      </dgm:t>
    </dgm:pt>
    <dgm:pt modelId="{D5F1C64C-C585-4B25-AE72-205E0CAA1563}" type="parTrans" cxnId="{B325C562-C1A8-4D68-B4D9-FBC705F79A72}">
      <dgm:prSet/>
      <dgm:spPr/>
      <dgm:t>
        <a:bodyPr/>
        <a:lstStyle/>
        <a:p>
          <a:endParaRPr lang="pt-PT"/>
        </a:p>
      </dgm:t>
    </dgm:pt>
    <dgm:pt modelId="{96DD54B7-419A-4D83-8D63-3C0D0CE3EC7E}" type="sibTrans" cxnId="{B325C562-C1A8-4D68-B4D9-FBC705F79A72}">
      <dgm:prSet/>
      <dgm:spPr/>
      <dgm:t>
        <a:bodyPr/>
        <a:lstStyle/>
        <a:p>
          <a:endParaRPr lang="pt-PT"/>
        </a:p>
      </dgm:t>
    </dgm:pt>
    <dgm:pt modelId="{D88301B5-F88C-4CC9-8164-07D526F7E088}">
      <dgm:prSet phldrT="[Texto]"/>
      <dgm:spPr/>
      <dgm:t>
        <a:bodyPr/>
        <a:lstStyle/>
        <a:p>
          <a:r>
            <a:rPr lang="pt-PT" dirty="0"/>
            <a:t>Hegemonia Americana</a:t>
          </a:r>
        </a:p>
      </dgm:t>
    </dgm:pt>
    <dgm:pt modelId="{CC09634A-F7E2-4429-AAD3-756EE01A50EA}" type="parTrans" cxnId="{5C36E4FC-3C20-45DE-8070-87B3A6CB8BD2}">
      <dgm:prSet/>
      <dgm:spPr/>
      <dgm:t>
        <a:bodyPr/>
        <a:lstStyle/>
        <a:p>
          <a:endParaRPr lang="pt-PT"/>
        </a:p>
      </dgm:t>
    </dgm:pt>
    <dgm:pt modelId="{39562761-4BB1-4916-895F-E221232F750F}" type="sibTrans" cxnId="{5C36E4FC-3C20-45DE-8070-87B3A6CB8BD2}">
      <dgm:prSet/>
      <dgm:spPr/>
      <dgm:t>
        <a:bodyPr/>
        <a:lstStyle/>
        <a:p>
          <a:endParaRPr lang="pt-PT"/>
        </a:p>
      </dgm:t>
    </dgm:pt>
    <dgm:pt modelId="{4D082927-33EF-4C38-83C9-E50D6B631613}">
      <dgm:prSet phldrT="[Texto]"/>
      <dgm:spPr/>
      <dgm:t>
        <a:bodyPr/>
        <a:lstStyle/>
        <a:p>
          <a:r>
            <a:rPr lang="pt-PT" dirty="0"/>
            <a:t>Progressos na liberalização do comércio (GATT)</a:t>
          </a:r>
        </a:p>
      </dgm:t>
    </dgm:pt>
    <dgm:pt modelId="{09F9CECC-CDAF-49A8-A9E8-6B23B5272932}" type="parTrans" cxnId="{CC8751EE-CF87-438A-997F-F71D354AEA1D}">
      <dgm:prSet/>
      <dgm:spPr/>
      <dgm:t>
        <a:bodyPr/>
        <a:lstStyle/>
        <a:p>
          <a:endParaRPr lang="pt-PT"/>
        </a:p>
      </dgm:t>
    </dgm:pt>
    <dgm:pt modelId="{F15A055F-312E-489A-A8E8-CEA88A3EB735}" type="sibTrans" cxnId="{CC8751EE-CF87-438A-997F-F71D354AEA1D}">
      <dgm:prSet/>
      <dgm:spPr/>
      <dgm:t>
        <a:bodyPr/>
        <a:lstStyle/>
        <a:p>
          <a:endParaRPr lang="pt-PT"/>
        </a:p>
      </dgm:t>
    </dgm:pt>
    <dgm:pt modelId="{F45BAA3A-02DF-4C19-922A-27B701D7998F}" type="pres">
      <dgm:prSet presAssocID="{D6FF6FFD-1346-4BB6-9BCB-AE6F80E22901}" presName="Name0" presStyleCnt="0">
        <dgm:presLayoutVars>
          <dgm:dir/>
          <dgm:resizeHandles val="exact"/>
        </dgm:presLayoutVars>
      </dgm:prSet>
      <dgm:spPr/>
    </dgm:pt>
    <dgm:pt modelId="{F450F028-DAA8-403C-A858-053BBDA6BFAF}" type="pres">
      <dgm:prSet presAssocID="{F82BAB38-DCAA-4C2A-8E5D-A49E1C19CB0C}" presName="node" presStyleLbl="node1" presStyleIdx="0" presStyleCnt="3">
        <dgm:presLayoutVars>
          <dgm:bulletEnabled val="1"/>
        </dgm:presLayoutVars>
      </dgm:prSet>
      <dgm:spPr/>
    </dgm:pt>
    <dgm:pt modelId="{C655E0F4-733D-4A11-A2CB-7D1F415B5EB9}" type="pres">
      <dgm:prSet presAssocID="{96DD54B7-419A-4D83-8D63-3C0D0CE3EC7E}" presName="sibTrans" presStyleLbl="sibTrans2D1" presStyleIdx="0" presStyleCnt="2"/>
      <dgm:spPr/>
    </dgm:pt>
    <dgm:pt modelId="{53AEC66A-B936-46F1-BE39-78EF228D69B4}" type="pres">
      <dgm:prSet presAssocID="{96DD54B7-419A-4D83-8D63-3C0D0CE3EC7E}" presName="connectorText" presStyleLbl="sibTrans2D1" presStyleIdx="0" presStyleCnt="2"/>
      <dgm:spPr/>
    </dgm:pt>
    <dgm:pt modelId="{916592A5-B56A-452E-A1A9-97200A7879C3}" type="pres">
      <dgm:prSet presAssocID="{D88301B5-F88C-4CC9-8164-07D526F7E088}" presName="node" presStyleLbl="node1" presStyleIdx="1" presStyleCnt="3">
        <dgm:presLayoutVars>
          <dgm:bulletEnabled val="1"/>
        </dgm:presLayoutVars>
      </dgm:prSet>
      <dgm:spPr/>
    </dgm:pt>
    <dgm:pt modelId="{69AB9FF1-C88E-4C54-83B7-6615EDB729D7}" type="pres">
      <dgm:prSet presAssocID="{39562761-4BB1-4916-895F-E221232F750F}" presName="sibTrans" presStyleLbl="sibTrans2D1" presStyleIdx="1" presStyleCnt="2"/>
      <dgm:spPr/>
    </dgm:pt>
    <dgm:pt modelId="{92C6282E-E2A6-4CF3-B35D-EDCFFE044C11}" type="pres">
      <dgm:prSet presAssocID="{39562761-4BB1-4916-895F-E221232F750F}" presName="connectorText" presStyleLbl="sibTrans2D1" presStyleIdx="1" presStyleCnt="2"/>
      <dgm:spPr/>
    </dgm:pt>
    <dgm:pt modelId="{70A2AC15-B0AD-4D6B-ABF6-B511D14817EC}" type="pres">
      <dgm:prSet presAssocID="{4D082927-33EF-4C38-83C9-E50D6B631613}" presName="node" presStyleLbl="node1" presStyleIdx="2" presStyleCnt="3">
        <dgm:presLayoutVars>
          <dgm:bulletEnabled val="1"/>
        </dgm:presLayoutVars>
      </dgm:prSet>
      <dgm:spPr/>
    </dgm:pt>
  </dgm:ptLst>
  <dgm:cxnLst>
    <dgm:cxn modelId="{F8250F20-7A07-40F8-A080-86E2A5FCCB71}" type="presOf" srcId="{96DD54B7-419A-4D83-8D63-3C0D0CE3EC7E}" destId="{C655E0F4-733D-4A11-A2CB-7D1F415B5EB9}" srcOrd="0" destOrd="0" presId="urn:microsoft.com/office/officeart/2005/8/layout/process1"/>
    <dgm:cxn modelId="{342DB13B-5683-42D1-9CD8-BDC0E1F948BF}" type="presOf" srcId="{D6FF6FFD-1346-4BB6-9BCB-AE6F80E22901}" destId="{F45BAA3A-02DF-4C19-922A-27B701D7998F}" srcOrd="0" destOrd="0" presId="urn:microsoft.com/office/officeart/2005/8/layout/process1"/>
    <dgm:cxn modelId="{BE14BD61-8C31-48E4-A503-48302AFC284B}" type="presOf" srcId="{39562761-4BB1-4916-895F-E221232F750F}" destId="{69AB9FF1-C88E-4C54-83B7-6615EDB729D7}" srcOrd="0" destOrd="0" presId="urn:microsoft.com/office/officeart/2005/8/layout/process1"/>
    <dgm:cxn modelId="{B325C562-C1A8-4D68-B4D9-FBC705F79A72}" srcId="{D6FF6FFD-1346-4BB6-9BCB-AE6F80E22901}" destId="{F82BAB38-DCAA-4C2A-8E5D-A49E1C19CB0C}" srcOrd="0" destOrd="0" parTransId="{D5F1C64C-C585-4B25-AE72-205E0CAA1563}" sibTransId="{96DD54B7-419A-4D83-8D63-3C0D0CE3EC7E}"/>
    <dgm:cxn modelId="{2346D045-FA88-47EA-A119-499425DF4607}" type="presOf" srcId="{39562761-4BB1-4916-895F-E221232F750F}" destId="{92C6282E-E2A6-4CF3-B35D-EDCFFE044C11}" srcOrd="1" destOrd="0" presId="urn:microsoft.com/office/officeart/2005/8/layout/process1"/>
    <dgm:cxn modelId="{840E244F-CE33-492B-A153-50F749168688}" type="presOf" srcId="{4D082927-33EF-4C38-83C9-E50D6B631613}" destId="{70A2AC15-B0AD-4D6B-ABF6-B511D14817EC}" srcOrd="0" destOrd="0" presId="urn:microsoft.com/office/officeart/2005/8/layout/process1"/>
    <dgm:cxn modelId="{C6B654CF-D410-4F15-B167-153190C84164}" type="presOf" srcId="{96DD54B7-419A-4D83-8D63-3C0D0CE3EC7E}" destId="{53AEC66A-B936-46F1-BE39-78EF228D69B4}" srcOrd="1" destOrd="0" presId="urn:microsoft.com/office/officeart/2005/8/layout/process1"/>
    <dgm:cxn modelId="{B5D5C7D5-ABB2-4304-BB4A-A4579B2141E9}" type="presOf" srcId="{F82BAB38-DCAA-4C2A-8E5D-A49E1C19CB0C}" destId="{F450F028-DAA8-403C-A858-053BBDA6BFAF}" srcOrd="0" destOrd="0" presId="urn:microsoft.com/office/officeart/2005/8/layout/process1"/>
    <dgm:cxn modelId="{CC8751EE-CF87-438A-997F-F71D354AEA1D}" srcId="{D6FF6FFD-1346-4BB6-9BCB-AE6F80E22901}" destId="{4D082927-33EF-4C38-83C9-E50D6B631613}" srcOrd="2" destOrd="0" parTransId="{09F9CECC-CDAF-49A8-A9E8-6B23B5272932}" sibTransId="{F15A055F-312E-489A-A8E8-CEA88A3EB735}"/>
    <dgm:cxn modelId="{4EFF22F0-E91E-4E3D-AB3E-ADB5A1F044BA}" type="presOf" srcId="{D88301B5-F88C-4CC9-8164-07D526F7E088}" destId="{916592A5-B56A-452E-A1A9-97200A7879C3}" srcOrd="0" destOrd="0" presId="urn:microsoft.com/office/officeart/2005/8/layout/process1"/>
    <dgm:cxn modelId="{5C36E4FC-3C20-45DE-8070-87B3A6CB8BD2}" srcId="{D6FF6FFD-1346-4BB6-9BCB-AE6F80E22901}" destId="{D88301B5-F88C-4CC9-8164-07D526F7E088}" srcOrd="1" destOrd="0" parTransId="{CC09634A-F7E2-4429-AAD3-756EE01A50EA}" sibTransId="{39562761-4BB1-4916-895F-E221232F750F}"/>
    <dgm:cxn modelId="{2F27C794-2709-41BC-809D-29F2415A236D}" type="presParOf" srcId="{F45BAA3A-02DF-4C19-922A-27B701D7998F}" destId="{F450F028-DAA8-403C-A858-053BBDA6BFAF}" srcOrd="0" destOrd="0" presId="urn:microsoft.com/office/officeart/2005/8/layout/process1"/>
    <dgm:cxn modelId="{35E218B5-DEE2-44D5-887F-2D032FB93F42}" type="presParOf" srcId="{F45BAA3A-02DF-4C19-922A-27B701D7998F}" destId="{C655E0F4-733D-4A11-A2CB-7D1F415B5EB9}" srcOrd="1" destOrd="0" presId="urn:microsoft.com/office/officeart/2005/8/layout/process1"/>
    <dgm:cxn modelId="{01E84607-D227-4C9C-A1AE-E65096B4DF93}" type="presParOf" srcId="{C655E0F4-733D-4A11-A2CB-7D1F415B5EB9}" destId="{53AEC66A-B936-46F1-BE39-78EF228D69B4}" srcOrd="0" destOrd="0" presId="urn:microsoft.com/office/officeart/2005/8/layout/process1"/>
    <dgm:cxn modelId="{BF3E70B6-F2C2-4F8B-BBA1-DF26E10CCA11}" type="presParOf" srcId="{F45BAA3A-02DF-4C19-922A-27B701D7998F}" destId="{916592A5-B56A-452E-A1A9-97200A7879C3}" srcOrd="2" destOrd="0" presId="urn:microsoft.com/office/officeart/2005/8/layout/process1"/>
    <dgm:cxn modelId="{27E3D6ED-FC13-42F0-AADB-2491FB64F289}" type="presParOf" srcId="{F45BAA3A-02DF-4C19-922A-27B701D7998F}" destId="{69AB9FF1-C88E-4C54-83B7-6615EDB729D7}" srcOrd="3" destOrd="0" presId="urn:microsoft.com/office/officeart/2005/8/layout/process1"/>
    <dgm:cxn modelId="{1757103A-66D9-4AA0-9345-E442E76BF89C}" type="presParOf" srcId="{69AB9FF1-C88E-4C54-83B7-6615EDB729D7}" destId="{92C6282E-E2A6-4CF3-B35D-EDCFFE044C11}" srcOrd="0" destOrd="0" presId="urn:microsoft.com/office/officeart/2005/8/layout/process1"/>
    <dgm:cxn modelId="{8416446B-9477-4EE9-81EF-52D0C6CD6C31}" type="presParOf" srcId="{F45BAA3A-02DF-4C19-922A-27B701D7998F}" destId="{70A2AC15-B0AD-4D6B-ABF6-B511D14817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F0259-5592-4E6D-9B05-E3D6F421DD79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C505E43-0EF8-4DDE-88E2-207DDD8D17DC}">
      <dgm:prSet phldrT="[Texto]"/>
      <dgm:spPr/>
      <dgm:t>
        <a:bodyPr/>
        <a:lstStyle/>
        <a:p>
          <a:r>
            <a:rPr lang="pt-PT" dirty="0"/>
            <a:t>1860 e 1870</a:t>
          </a:r>
        </a:p>
      </dgm:t>
    </dgm:pt>
    <dgm:pt modelId="{DF3AA39C-02F7-4095-B9B0-2CCA7F782D40}" type="parTrans" cxnId="{8D4FC65C-6C5F-4358-94C4-DEDD41091B5F}">
      <dgm:prSet/>
      <dgm:spPr/>
      <dgm:t>
        <a:bodyPr/>
        <a:lstStyle/>
        <a:p>
          <a:endParaRPr lang="pt-PT"/>
        </a:p>
      </dgm:t>
    </dgm:pt>
    <dgm:pt modelId="{AF72B67D-C53D-4047-B562-D8EE2E0CD6B2}" type="sibTrans" cxnId="{8D4FC65C-6C5F-4358-94C4-DEDD41091B5F}">
      <dgm:prSet/>
      <dgm:spPr/>
      <dgm:t>
        <a:bodyPr/>
        <a:lstStyle/>
        <a:p>
          <a:endParaRPr lang="pt-PT"/>
        </a:p>
      </dgm:t>
    </dgm:pt>
    <dgm:pt modelId="{0209543D-3006-457F-93D1-E96FE84F418A}">
      <dgm:prSet phldrT="[Texto]"/>
      <dgm:spPr/>
      <dgm:t>
        <a:bodyPr/>
        <a:lstStyle/>
        <a:p>
          <a:r>
            <a:rPr lang="pt-PT" dirty="0"/>
            <a:t>Comércio livre</a:t>
          </a:r>
        </a:p>
      </dgm:t>
    </dgm:pt>
    <dgm:pt modelId="{73D5AE06-4054-497C-BCD2-964C1DA28349}" type="parTrans" cxnId="{B1B1C626-D4F7-41D4-A87D-7E94FA45C664}">
      <dgm:prSet/>
      <dgm:spPr/>
      <dgm:t>
        <a:bodyPr/>
        <a:lstStyle/>
        <a:p>
          <a:endParaRPr lang="pt-PT"/>
        </a:p>
      </dgm:t>
    </dgm:pt>
    <dgm:pt modelId="{E523AFA0-7A20-4C0B-B063-9451FB542CD2}" type="sibTrans" cxnId="{B1B1C626-D4F7-41D4-A87D-7E94FA45C664}">
      <dgm:prSet/>
      <dgm:spPr/>
      <dgm:t>
        <a:bodyPr/>
        <a:lstStyle/>
        <a:p>
          <a:endParaRPr lang="pt-PT"/>
        </a:p>
      </dgm:t>
    </dgm:pt>
    <dgm:pt modelId="{79520E54-9424-4A98-BC41-B994D90DC46F}">
      <dgm:prSet phldrT="[Texto]"/>
      <dgm:spPr/>
      <dgm:t>
        <a:bodyPr/>
        <a:lstStyle/>
        <a:p>
          <a:r>
            <a:rPr lang="pt-PT" dirty="0"/>
            <a:t>Redução significativa de tarifas na Grã - Bretanha</a:t>
          </a:r>
        </a:p>
      </dgm:t>
    </dgm:pt>
    <dgm:pt modelId="{49E838EE-7C49-4C8D-BD4E-3FAC16DCDC69}" type="parTrans" cxnId="{AC49BF72-6E5B-40AB-B1D2-2A7969E677D2}">
      <dgm:prSet/>
      <dgm:spPr/>
      <dgm:t>
        <a:bodyPr/>
        <a:lstStyle/>
        <a:p>
          <a:endParaRPr lang="pt-PT"/>
        </a:p>
      </dgm:t>
    </dgm:pt>
    <dgm:pt modelId="{1382B043-CA78-4DCB-8DA0-78DC8F8B4114}" type="sibTrans" cxnId="{AC49BF72-6E5B-40AB-B1D2-2A7969E677D2}">
      <dgm:prSet/>
      <dgm:spPr/>
      <dgm:t>
        <a:bodyPr/>
        <a:lstStyle/>
        <a:p>
          <a:endParaRPr lang="pt-PT"/>
        </a:p>
      </dgm:t>
    </dgm:pt>
    <dgm:pt modelId="{6A29511F-7DFF-40FC-9B6F-C6935ABE5223}">
      <dgm:prSet phldrT="[Texto]"/>
      <dgm:spPr/>
      <dgm:t>
        <a:bodyPr/>
        <a:lstStyle/>
        <a:p>
          <a:r>
            <a:rPr lang="pt-PT" dirty="0"/>
            <a:t>1880</a:t>
          </a:r>
        </a:p>
      </dgm:t>
    </dgm:pt>
    <dgm:pt modelId="{9FA41B42-A67B-41B8-84B5-13825F1A1739}" type="parTrans" cxnId="{FF8032FA-8365-4008-AE0A-8887A31B7CDD}">
      <dgm:prSet/>
      <dgm:spPr/>
      <dgm:t>
        <a:bodyPr/>
        <a:lstStyle/>
        <a:p>
          <a:endParaRPr lang="pt-PT"/>
        </a:p>
      </dgm:t>
    </dgm:pt>
    <dgm:pt modelId="{94AD2F47-7D4D-4123-8B91-69E8F08F49E6}" type="sibTrans" cxnId="{FF8032FA-8365-4008-AE0A-8887A31B7CDD}">
      <dgm:prSet/>
      <dgm:spPr/>
      <dgm:t>
        <a:bodyPr/>
        <a:lstStyle/>
        <a:p>
          <a:endParaRPr lang="pt-PT"/>
        </a:p>
      </dgm:t>
    </dgm:pt>
    <dgm:pt modelId="{1BCB9560-B43A-4753-8FA9-52F3BAB27D19}">
      <dgm:prSet phldrT="[Texto]"/>
      <dgm:spPr/>
      <dgm:t>
        <a:bodyPr/>
        <a:lstStyle/>
        <a:p>
          <a:r>
            <a:rPr lang="pt-PT" dirty="0"/>
            <a:t>GB e países europeus impõem barreiras económicas</a:t>
          </a:r>
        </a:p>
      </dgm:t>
    </dgm:pt>
    <dgm:pt modelId="{B7483F3D-7DDA-4150-857D-E7959FBD4A3C}" type="parTrans" cxnId="{D057FDC3-B248-4D1A-9F32-6D5E184E0DC9}">
      <dgm:prSet/>
      <dgm:spPr/>
      <dgm:t>
        <a:bodyPr/>
        <a:lstStyle/>
        <a:p>
          <a:endParaRPr lang="pt-PT"/>
        </a:p>
      </dgm:t>
    </dgm:pt>
    <dgm:pt modelId="{5A773BA9-14B9-4F13-B26B-4F2664F0F01E}" type="sibTrans" cxnId="{D057FDC3-B248-4D1A-9F32-6D5E184E0DC9}">
      <dgm:prSet/>
      <dgm:spPr/>
      <dgm:t>
        <a:bodyPr/>
        <a:lstStyle/>
        <a:p>
          <a:endParaRPr lang="pt-PT"/>
        </a:p>
      </dgm:t>
    </dgm:pt>
    <dgm:pt modelId="{C7565220-C9EF-432B-87CE-9F5EBEF44754}">
      <dgm:prSet phldrT="[Texto]"/>
      <dgm:spPr/>
      <dgm:t>
        <a:bodyPr/>
        <a:lstStyle/>
        <a:p>
          <a:r>
            <a:rPr lang="pt-PT" dirty="0"/>
            <a:t>Proteção da agricultura </a:t>
          </a:r>
        </a:p>
      </dgm:t>
    </dgm:pt>
    <dgm:pt modelId="{E7DFB679-A077-4F6F-AB53-20C09136EAC6}" type="parTrans" cxnId="{E8289A9E-03F2-4038-A0AF-6C322D6C7AE6}">
      <dgm:prSet/>
      <dgm:spPr/>
      <dgm:t>
        <a:bodyPr/>
        <a:lstStyle/>
        <a:p>
          <a:endParaRPr lang="pt-PT"/>
        </a:p>
      </dgm:t>
    </dgm:pt>
    <dgm:pt modelId="{125665A1-69E1-483C-BBDD-2065955E074D}" type="sibTrans" cxnId="{E8289A9E-03F2-4038-A0AF-6C322D6C7AE6}">
      <dgm:prSet/>
      <dgm:spPr/>
      <dgm:t>
        <a:bodyPr/>
        <a:lstStyle/>
        <a:p>
          <a:endParaRPr lang="pt-PT"/>
        </a:p>
      </dgm:t>
    </dgm:pt>
    <dgm:pt modelId="{00538A9B-F2ED-439E-8FED-09D1EEDD1437}">
      <dgm:prSet phldrT="[Texto]"/>
      <dgm:spPr/>
      <dgm:t>
        <a:bodyPr/>
        <a:lstStyle/>
        <a:p>
          <a:r>
            <a:rPr lang="pt-PT" dirty="0"/>
            <a:t>1932</a:t>
          </a:r>
        </a:p>
      </dgm:t>
    </dgm:pt>
    <dgm:pt modelId="{3DA74334-9505-4DCE-8391-B45A0C25984E}" type="parTrans" cxnId="{93A0C558-44A3-4232-A03F-4E45425E54A6}">
      <dgm:prSet/>
      <dgm:spPr/>
      <dgm:t>
        <a:bodyPr/>
        <a:lstStyle/>
        <a:p>
          <a:endParaRPr lang="pt-PT"/>
        </a:p>
      </dgm:t>
    </dgm:pt>
    <dgm:pt modelId="{DA22BC2D-2CD8-48C2-814D-90FECA3B2737}" type="sibTrans" cxnId="{93A0C558-44A3-4232-A03F-4E45425E54A6}">
      <dgm:prSet/>
      <dgm:spPr/>
      <dgm:t>
        <a:bodyPr/>
        <a:lstStyle/>
        <a:p>
          <a:endParaRPr lang="pt-PT"/>
        </a:p>
      </dgm:t>
    </dgm:pt>
    <dgm:pt modelId="{34307B7B-5766-4969-A3C6-0A2F4F990126}">
      <dgm:prSet phldrT="[Texto]"/>
      <dgm:spPr/>
      <dgm:t>
        <a:bodyPr/>
        <a:lstStyle/>
        <a:p>
          <a:r>
            <a:rPr lang="pt-PT" dirty="0"/>
            <a:t>Promoção de indústrias emergentes (aço, químicos) </a:t>
          </a:r>
        </a:p>
      </dgm:t>
    </dgm:pt>
    <dgm:pt modelId="{94F06043-1DEF-4026-87C8-21E1B7021BBF}" type="parTrans" cxnId="{9B63FFE5-BC02-45C6-8A68-2A2647888DD7}">
      <dgm:prSet/>
      <dgm:spPr/>
      <dgm:t>
        <a:bodyPr/>
        <a:lstStyle/>
        <a:p>
          <a:endParaRPr lang="pt-PT"/>
        </a:p>
      </dgm:t>
    </dgm:pt>
    <dgm:pt modelId="{36067EA9-31F0-43BC-A9C0-80BDBF170821}" type="sibTrans" cxnId="{9B63FFE5-BC02-45C6-8A68-2A2647888DD7}">
      <dgm:prSet/>
      <dgm:spPr/>
      <dgm:t>
        <a:bodyPr/>
        <a:lstStyle/>
        <a:p>
          <a:endParaRPr lang="pt-PT"/>
        </a:p>
      </dgm:t>
    </dgm:pt>
    <dgm:pt modelId="{1DE23736-6A00-4475-AF21-50949A5578EE}">
      <dgm:prSet phldrT="[Texto]"/>
      <dgm:spPr/>
      <dgm:t>
        <a:bodyPr/>
        <a:lstStyle/>
        <a:p>
          <a:r>
            <a:rPr lang="pt-PT" dirty="0"/>
            <a:t>Reintrodução de barreiras comerciais </a:t>
          </a:r>
        </a:p>
      </dgm:t>
    </dgm:pt>
    <dgm:pt modelId="{8297E525-C5F0-424A-83D4-C3F463508C53}" type="parTrans" cxnId="{7E02855D-E69E-42BC-B119-B12CC02D2E99}">
      <dgm:prSet/>
      <dgm:spPr/>
      <dgm:t>
        <a:bodyPr/>
        <a:lstStyle/>
        <a:p>
          <a:endParaRPr lang="pt-PT"/>
        </a:p>
      </dgm:t>
    </dgm:pt>
    <dgm:pt modelId="{0916C2A1-368A-4F87-9D71-A3C62F042817}" type="sibTrans" cxnId="{7E02855D-E69E-42BC-B119-B12CC02D2E99}">
      <dgm:prSet/>
      <dgm:spPr/>
      <dgm:t>
        <a:bodyPr/>
        <a:lstStyle/>
        <a:p>
          <a:endParaRPr lang="pt-PT"/>
        </a:p>
      </dgm:t>
    </dgm:pt>
    <dgm:pt modelId="{5902C8C8-9C4C-4DFE-8F2B-91DD32642E4F}">
      <dgm:prSet phldrT="[Texto]"/>
      <dgm:spPr/>
      <dgm:t>
        <a:bodyPr/>
        <a:lstStyle/>
        <a:p>
          <a:endParaRPr lang="pt-PT" dirty="0"/>
        </a:p>
      </dgm:t>
    </dgm:pt>
    <dgm:pt modelId="{136D4AEA-5C98-4FCE-8F59-E1EF653DC30A}" type="parTrans" cxnId="{4E632396-F34A-4E82-B059-6AD23B534191}">
      <dgm:prSet/>
      <dgm:spPr/>
      <dgm:t>
        <a:bodyPr/>
        <a:lstStyle/>
        <a:p>
          <a:endParaRPr lang="pt-PT"/>
        </a:p>
      </dgm:t>
    </dgm:pt>
    <dgm:pt modelId="{576493C5-0744-41E3-82B7-6279B0A18D4D}" type="sibTrans" cxnId="{4E632396-F34A-4E82-B059-6AD23B534191}">
      <dgm:prSet/>
      <dgm:spPr/>
      <dgm:t>
        <a:bodyPr/>
        <a:lstStyle/>
        <a:p>
          <a:endParaRPr lang="pt-PT"/>
        </a:p>
      </dgm:t>
    </dgm:pt>
    <dgm:pt modelId="{8B39BC48-B809-415F-882A-3B375D36C532}">
      <dgm:prSet phldrT="[Texto]"/>
      <dgm:spPr/>
      <dgm:t>
        <a:bodyPr/>
        <a:lstStyle/>
        <a:p>
          <a:endParaRPr lang="pt-PT" dirty="0"/>
        </a:p>
      </dgm:t>
    </dgm:pt>
    <dgm:pt modelId="{439E7869-A526-4202-8D58-48E3BF2F24E9}" type="parTrans" cxnId="{25673FD9-96B0-47E7-99EC-7D9513FFD0B3}">
      <dgm:prSet/>
      <dgm:spPr/>
      <dgm:t>
        <a:bodyPr/>
        <a:lstStyle/>
        <a:p>
          <a:endParaRPr lang="pt-PT"/>
        </a:p>
      </dgm:t>
    </dgm:pt>
    <dgm:pt modelId="{68980D48-3C7C-4778-8DDE-CBFCD3EF285F}" type="sibTrans" cxnId="{25673FD9-96B0-47E7-99EC-7D9513FFD0B3}">
      <dgm:prSet/>
      <dgm:spPr/>
      <dgm:t>
        <a:bodyPr/>
        <a:lstStyle/>
        <a:p>
          <a:endParaRPr lang="pt-PT"/>
        </a:p>
      </dgm:t>
    </dgm:pt>
    <dgm:pt modelId="{FC04B70D-D7D9-4039-B7F5-4C0DF5458E51}">
      <dgm:prSet phldrT="[Texto]"/>
      <dgm:spPr/>
      <dgm:t>
        <a:bodyPr/>
        <a:lstStyle/>
        <a:p>
          <a:r>
            <a:rPr lang="pt-PT" dirty="0"/>
            <a:t>Grã – Bretanha abandona totalmente o comércio livre</a:t>
          </a:r>
        </a:p>
      </dgm:t>
    </dgm:pt>
    <dgm:pt modelId="{CD60E175-30A7-4919-8253-C5FBD96E15DB}" type="parTrans" cxnId="{E8C2D8DE-8CD5-49C1-A553-0610917A9B67}">
      <dgm:prSet/>
      <dgm:spPr/>
      <dgm:t>
        <a:bodyPr/>
        <a:lstStyle/>
        <a:p>
          <a:endParaRPr lang="pt-PT"/>
        </a:p>
      </dgm:t>
    </dgm:pt>
    <dgm:pt modelId="{26ECAA6A-174A-4DC0-BAA3-CE91338A8D33}" type="sibTrans" cxnId="{E8C2D8DE-8CD5-49C1-A553-0610917A9B67}">
      <dgm:prSet/>
      <dgm:spPr/>
      <dgm:t>
        <a:bodyPr/>
        <a:lstStyle/>
        <a:p>
          <a:endParaRPr lang="pt-PT"/>
        </a:p>
      </dgm:t>
    </dgm:pt>
    <dgm:pt modelId="{631F7EB0-C820-44A5-82D6-1419BDD56F37}">
      <dgm:prSet phldrT="[Texto]"/>
      <dgm:spPr/>
      <dgm:t>
        <a:bodyPr/>
        <a:lstStyle/>
        <a:p>
          <a:endParaRPr lang="pt-PT" dirty="0"/>
        </a:p>
      </dgm:t>
    </dgm:pt>
    <dgm:pt modelId="{CE9A7207-A2ED-4D37-ACBF-9DB522A82720}" type="parTrans" cxnId="{496E2F79-2011-46B1-856B-607B3D3C4FA8}">
      <dgm:prSet/>
      <dgm:spPr/>
      <dgm:t>
        <a:bodyPr/>
        <a:lstStyle/>
        <a:p>
          <a:endParaRPr lang="pt-PT"/>
        </a:p>
      </dgm:t>
    </dgm:pt>
    <dgm:pt modelId="{08B15A70-DDDB-4815-9A75-BB8A1AC3C3CC}" type="sibTrans" cxnId="{496E2F79-2011-46B1-856B-607B3D3C4FA8}">
      <dgm:prSet/>
      <dgm:spPr/>
      <dgm:t>
        <a:bodyPr/>
        <a:lstStyle/>
        <a:p>
          <a:endParaRPr lang="pt-PT"/>
        </a:p>
      </dgm:t>
    </dgm:pt>
    <dgm:pt modelId="{82D61AE4-3290-42EE-89B9-994B9DE730F9}" type="pres">
      <dgm:prSet presAssocID="{821F0259-5592-4E6D-9B05-E3D6F421DD79}" presName="Name0" presStyleCnt="0">
        <dgm:presLayoutVars>
          <dgm:dir/>
          <dgm:animLvl val="lvl"/>
          <dgm:resizeHandles val="exact"/>
        </dgm:presLayoutVars>
      </dgm:prSet>
      <dgm:spPr/>
    </dgm:pt>
    <dgm:pt modelId="{2596638D-08C3-4F0B-9056-DCFF7C005BF8}" type="pres">
      <dgm:prSet presAssocID="{821F0259-5592-4E6D-9B05-E3D6F421DD79}" presName="tSp" presStyleCnt="0"/>
      <dgm:spPr/>
    </dgm:pt>
    <dgm:pt modelId="{CA50AF20-EDB6-4B50-A9B1-4EE996227028}" type="pres">
      <dgm:prSet presAssocID="{821F0259-5592-4E6D-9B05-E3D6F421DD79}" presName="bSp" presStyleCnt="0"/>
      <dgm:spPr/>
    </dgm:pt>
    <dgm:pt modelId="{89138946-03A7-4B7F-B7B2-FF10D43ED277}" type="pres">
      <dgm:prSet presAssocID="{821F0259-5592-4E6D-9B05-E3D6F421DD79}" presName="process" presStyleCnt="0"/>
      <dgm:spPr/>
    </dgm:pt>
    <dgm:pt modelId="{D1906CE9-7F94-422B-AD8B-F934018D3671}" type="pres">
      <dgm:prSet presAssocID="{EC505E43-0EF8-4DDE-88E2-207DDD8D17DC}" presName="composite1" presStyleCnt="0"/>
      <dgm:spPr/>
    </dgm:pt>
    <dgm:pt modelId="{2264D37F-E8B0-460D-A7EA-F86ADB2E3BA1}" type="pres">
      <dgm:prSet presAssocID="{EC505E43-0EF8-4DDE-88E2-207DDD8D17DC}" presName="dummyNode1" presStyleLbl="node1" presStyleIdx="0" presStyleCnt="3"/>
      <dgm:spPr/>
    </dgm:pt>
    <dgm:pt modelId="{4C16338B-9F73-4220-9FD1-820EE2E8CBE1}" type="pres">
      <dgm:prSet presAssocID="{EC505E43-0EF8-4DDE-88E2-207DDD8D17DC}" presName="childNode1" presStyleLbl="bgAcc1" presStyleIdx="0" presStyleCnt="3">
        <dgm:presLayoutVars>
          <dgm:bulletEnabled val="1"/>
        </dgm:presLayoutVars>
      </dgm:prSet>
      <dgm:spPr/>
    </dgm:pt>
    <dgm:pt modelId="{082189D7-F1E5-48A9-B79B-D3DA299F745C}" type="pres">
      <dgm:prSet presAssocID="{EC505E43-0EF8-4DDE-88E2-207DDD8D17DC}" presName="childNode1tx" presStyleLbl="bgAcc1" presStyleIdx="0" presStyleCnt="3">
        <dgm:presLayoutVars>
          <dgm:bulletEnabled val="1"/>
        </dgm:presLayoutVars>
      </dgm:prSet>
      <dgm:spPr/>
    </dgm:pt>
    <dgm:pt modelId="{3882DD0A-0E8A-410E-A7BD-577EA2F3FE15}" type="pres">
      <dgm:prSet presAssocID="{EC505E43-0EF8-4DDE-88E2-207DDD8D17D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F007DD3-22BF-4A0A-8180-A9E0791EE18A}" type="pres">
      <dgm:prSet presAssocID="{EC505E43-0EF8-4DDE-88E2-207DDD8D17DC}" presName="connSite1" presStyleCnt="0"/>
      <dgm:spPr/>
    </dgm:pt>
    <dgm:pt modelId="{1333514A-B4B8-42DA-A1CF-E9E8B0CDE606}" type="pres">
      <dgm:prSet presAssocID="{AF72B67D-C53D-4047-B562-D8EE2E0CD6B2}" presName="Name9" presStyleLbl="sibTrans2D1" presStyleIdx="0" presStyleCnt="2"/>
      <dgm:spPr/>
    </dgm:pt>
    <dgm:pt modelId="{1DCD3CD6-31D5-40E9-8D9F-B73969A722C4}" type="pres">
      <dgm:prSet presAssocID="{6A29511F-7DFF-40FC-9B6F-C6935ABE5223}" presName="composite2" presStyleCnt="0"/>
      <dgm:spPr/>
    </dgm:pt>
    <dgm:pt modelId="{BB0E718D-BEC1-40AD-89A8-570434ECC7AA}" type="pres">
      <dgm:prSet presAssocID="{6A29511F-7DFF-40FC-9B6F-C6935ABE5223}" presName="dummyNode2" presStyleLbl="node1" presStyleIdx="0" presStyleCnt="3"/>
      <dgm:spPr/>
    </dgm:pt>
    <dgm:pt modelId="{13366F10-C0BE-41A8-98C4-5A34F4CA9B5B}" type="pres">
      <dgm:prSet presAssocID="{6A29511F-7DFF-40FC-9B6F-C6935ABE5223}" presName="childNode2" presStyleLbl="bgAcc1" presStyleIdx="1" presStyleCnt="3" custScaleX="115466" custScaleY="113584">
        <dgm:presLayoutVars>
          <dgm:bulletEnabled val="1"/>
        </dgm:presLayoutVars>
      </dgm:prSet>
      <dgm:spPr/>
    </dgm:pt>
    <dgm:pt modelId="{32007C06-2C58-4A45-AA68-08D626C0F91F}" type="pres">
      <dgm:prSet presAssocID="{6A29511F-7DFF-40FC-9B6F-C6935ABE5223}" presName="childNode2tx" presStyleLbl="bgAcc1" presStyleIdx="1" presStyleCnt="3">
        <dgm:presLayoutVars>
          <dgm:bulletEnabled val="1"/>
        </dgm:presLayoutVars>
      </dgm:prSet>
      <dgm:spPr/>
    </dgm:pt>
    <dgm:pt modelId="{5ED2B0C5-CBE7-40CA-A9E8-0EDF5993B599}" type="pres">
      <dgm:prSet presAssocID="{6A29511F-7DFF-40FC-9B6F-C6935ABE522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9AC065E-6A29-4FEE-8E1B-7209D049A7C1}" type="pres">
      <dgm:prSet presAssocID="{6A29511F-7DFF-40FC-9B6F-C6935ABE5223}" presName="connSite2" presStyleCnt="0"/>
      <dgm:spPr/>
    </dgm:pt>
    <dgm:pt modelId="{1153D45C-09A7-4E99-97AA-A077CAF306F4}" type="pres">
      <dgm:prSet presAssocID="{94AD2F47-7D4D-4123-8B91-69E8F08F49E6}" presName="Name18" presStyleLbl="sibTrans2D1" presStyleIdx="1" presStyleCnt="2"/>
      <dgm:spPr/>
    </dgm:pt>
    <dgm:pt modelId="{1F2EFC87-9AF7-4B2A-A8B6-60B3D4ACB0FA}" type="pres">
      <dgm:prSet presAssocID="{00538A9B-F2ED-439E-8FED-09D1EEDD1437}" presName="composite1" presStyleCnt="0"/>
      <dgm:spPr/>
    </dgm:pt>
    <dgm:pt modelId="{6B5C69E0-3B2E-4A2D-BD4A-105459BEAD31}" type="pres">
      <dgm:prSet presAssocID="{00538A9B-F2ED-439E-8FED-09D1EEDD1437}" presName="dummyNode1" presStyleLbl="node1" presStyleIdx="1" presStyleCnt="3"/>
      <dgm:spPr/>
    </dgm:pt>
    <dgm:pt modelId="{692B1C7B-277C-4834-849A-A7A376910BAF}" type="pres">
      <dgm:prSet presAssocID="{00538A9B-F2ED-439E-8FED-09D1EEDD1437}" presName="childNode1" presStyleLbl="bgAcc1" presStyleIdx="2" presStyleCnt="3">
        <dgm:presLayoutVars>
          <dgm:bulletEnabled val="1"/>
        </dgm:presLayoutVars>
      </dgm:prSet>
      <dgm:spPr/>
    </dgm:pt>
    <dgm:pt modelId="{BEEE6553-1CE3-4923-8581-1E31D363CD87}" type="pres">
      <dgm:prSet presAssocID="{00538A9B-F2ED-439E-8FED-09D1EEDD1437}" presName="childNode1tx" presStyleLbl="bgAcc1" presStyleIdx="2" presStyleCnt="3">
        <dgm:presLayoutVars>
          <dgm:bulletEnabled val="1"/>
        </dgm:presLayoutVars>
      </dgm:prSet>
      <dgm:spPr/>
    </dgm:pt>
    <dgm:pt modelId="{B809D7C5-410E-4574-9F8A-DBB3045C70C2}" type="pres">
      <dgm:prSet presAssocID="{00538A9B-F2ED-439E-8FED-09D1EEDD1437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E291E68-029D-43BB-A6FD-17CF96B88A08}" type="pres">
      <dgm:prSet presAssocID="{00538A9B-F2ED-439E-8FED-09D1EEDD1437}" presName="connSite1" presStyleCnt="0"/>
      <dgm:spPr/>
    </dgm:pt>
  </dgm:ptLst>
  <dgm:cxnLst>
    <dgm:cxn modelId="{5FD38309-1BCA-47B2-B562-FCF1E3468DCB}" type="presOf" srcId="{79520E54-9424-4A98-BC41-B994D90DC46F}" destId="{4C16338B-9F73-4220-9FD1-820EE2E8CBE1}" srcOrd="0" destOrd="3" presId="urn:microsoft.com/office/officeart/2005/8/layout/hProcess4"/>
    <dgm:cxn modelId="{8FA2E812-F855-4FDB-B878-9D89D0C293FF}" type="presOf" srcId="{1DE23736-6A00-4475-AF21-50949A5578EE}" destId="{BEEE6553-1CE3-4923-8581-1E31D363CD87}" srcOrd="1" destOrd="2" presId="urn:microsoft.com/office/officeart/2005/8/layout/hProcess4"/>
    <dgm:cxn modelId="{0F0FCC15-9D23-4375-837B-7641573AF77F}" type="presOf" srcId="{0209543D-3006-457F-93D1-E96FE84F418A}" destId="{082189D7-F1E5-48A9-B79B-D3DA299F745C}" srcOrd="1" destOrd="2" presId="urn:microsoft.com/office/officeart/2005/8/layout/hProcess4"/>
    <dgm:cxn modelId="{99FF4716-95B5-4588-BF66-FEE6D9AA77B1}" type="presOf" srcId="{79520E54-9424-4A98-BC41-B994D90DC46F}" destId="{082189D7-F1E5-48A9-B79B-D3DA299F745C}" srcOrd="1" destOrd="3" presId="urn:microsoft.com/office/officeart/2005/8/layout/hProcess4"/>
    <dgm:cxn modelId="{ACB5551D-7581-4128-A83F-51C1BAA082C0}" type="presOf" srcId="{821F0259-5592-4E6D-9B05-E3D6F421DD79}" destId="{82D61AE4-3290-42EE-89B9-994B9DE730F9}" srcOrd="0" destOrd="0" presId="urn:microsoft.com/office/officeart/2005/8/layout/hProcess4"/>
    <dgm:cxn modelId="{B1B1C626-D4F7-41D4-A87D-7E94FA45C664}" srcId="{EC505E43-0EF8-4DDE-88E2-207DDD8D17DC}" destId="{0209543D-3006-457F-93D1-E96FE84F418A}" srcOrd="2" destOrd="0" parTransId="{73D5AE06-4054-497C-BCD2-964C1DA28349}" sibTransId="{E523AFA0-7A20-4C0B-B063-9451FB542CD2}"/>
    <dgm:cxn modelId="{56EBC635-4BFB-4EEB-91C2-4A00D1DD8796}" type="presOf" srcId="{C7565220-C9EF-432B-87CE-9F5EBEF44754}" destId="{13366F10-C0BE-41A8-98C4-5A34F4CA9B5B}" srcOrd="0" destOrd="1" presId="urn:microsoft.com/office/officeart/2005/8/layout/hProcess4"/>
    <dgm:cxn modelId="{57C66B37-B141-4F93-A10A-A9C2324A6266}" type="presOf" srcId="{34307B7B-5766-4969-A3C6-0A2F4F990126}" destId="{32007C06-2C58-4A45-AA68-08D626C0F91F}" srcOrd="1" destOrd="2" presId="urn:microsoft.com/office/officeart/2005/8/layout/hProcess4"/>
    <dgm:cxn modelId="{F847653C-5982-4DEF-B218-FC29A9751315}" type="presOf" srcId="{AF72B67D-C53D-4047-B562-D8EE2E0CD6B2}" destId="{1333514A-B4B8-42DA-A1CF-E9E8B0CDE606}" srcOrd="0" destOrd="0" presId="urn:microsoft.com/office/officeart/2005/8/layout/hProcess4"/>
    <dgm:cxn modelId="{8D4FC65C-6C5F-4358-94C4-DEDD41091B5F}" srcId="{821F0259-5592-4E6D-9B05-E3D6F421DD79}" destId="{EC505E43-0EF8-4DDE-88E2-207DDD8D17DC}" srcOrd="0" destOrd="0" parTransId="{DF3AA39C-02F7-4095-B9B0-2CCA7F782D40}" sibTransId="{AF72B67D-C53D-4047-B562-D8EE2E0CD6B2}"/>
    <dgm:cxn modelId="{7E02855D-E69E-42BC-B119-B12CC02D2E99}" srcId="{00538A9B-F2ED-439E-8FED-09D1EEDD1437}" destId="{1DE23736-6A00-4475-AF21-50949A5578EE}" srcOrd="2" destOrd="0" parTransId="{8297E525-C5F0-424A-83D4-C3F463508C53}" sibTransId="{0916C2A1-368A-4F87-9D71-A3C62F042817}"/>
    <dgm:cxn modelId="{B2443362-9C54-435C-99D2-562A6E70686C}" type="presOf" srcId="{8B39BC48-B809-415F-882A-3B375D36C532}" destId="{4C16338B-9F73-4220-9FD1-820EE2E8CBE1}" srcOrd="0" destOrd="1" presId="urn:microsoft.com/office/officeart/2005/8/layout/hProcess4"/>
    <dgm:cxn modelId="{622F4465-AE1D-4E25-8D28-803A164ED47E}" type="presOf" srcId="{FC04B70D-D7D9-4039-B7F5-4C0DF5458E51}" destId="{692B1C7B-277C-4834-849A-A7A376910BAF}" srcOrd="0" destOrd="1" presId="urn:microsoft.com/office/officeart/2005/8/layout/hProcess4"/>
    <dgm:cxn modelId="{D0C5D966-7A16-4566-91D0-FA2E58673CBD}" type="presOf" srcId="{1BCB9560-B43A-4753-8FA9-52F3BAB27D19}" destId="{13366F10-C0BE-41A8-98C4-5A34F4CA9B5B}" srcOrd="0" destOrd="0" presId="urn:microsoft.com/office/officeart/2005/8/layout/hProcess4"/>
    <dgm:cxn modelId="{24976B6B-B0F2-4B97-9EA6-28799C64F47B}" type="presOf" srcId="{34307B7B-5766-4969-A3C6-0A2F4F990126}" destId="{13366F10-C0BE-41A8-98C4-5A34F4CA9B5B}" srcOrd="0" destOrd="2" presId="urn:microsoft.com/office/officeart/2005/8/layout/hProcess4"/>
    <dgm:cxn modelId="{F2BF0D4E-5284-4E9F-A255-0DCFC895856F}" type="presOf" srcId="{8B39BC48-B809-415F-882A-3B375D36C532}" destId="{082189D7-F1E5-48A9-B79B-D3DA299F745C}" srcOrd="1" destOrd="1" presId="urn:microsoft.com/office/officeart/2005/8/layout/hProcess4"/>
    <dgm:cxn modelId="{AC49BF72-6E5B-40AB-B1D2-2A7969E677D2}" srcId="{EC505E43-0EF8-4DDE-88E2-207DDD8D17DC}" destId="{79520E54-9424-4A98-BC41-B994D90DC46F}" srcOrd="3" destOrd="0" parTransId="{49E838EE-7C49-4C8D-BD4E-3FAC16DCDC69}" sibTransId="{1382B043-CA78-4DCB-8DA0-78DC8F8B4114}"/>
    <dgm:cxn modelId="{93A0C558-44A3-4232-A03F-4E45425E54A6}" srcId="{821F0259-5592-4E6D-9B05-E3D6F421DD79}" destId="{00538A9B-F2ED-439E-8FED-09D1EEDD1437}" srcOrd="2" destOrd="0" parTransId="{3DA74334-9505-4DCE-8391-B45A0C25984E}" sibTransId="{DA22BC2D-2CD8-48C2-814D-90FECA3B2737}"/>
    <dgm:cxn modelId="{496E2F79-2011-46B1-856B-607B3D3C4FA8}" srcId="{00538A9B-F2ED-439E-8FED-09D1EEDD1437}" destId="{631F7EB0-C820-44A5-82D6-1419BDD56F37}" srcOrd="0" destOrd="0" parTransId="{CE9A7207-A2ED-4D37-ACBF-9DB522A82720}" sibTransId="{08B15A70-DDDB-4815-9A75-BB8A1AC3C3CC}"/>
    <dgm:cxn modelId="{A840AF81-DB51-42A9-A5F3-60E0FF7991AC}" type="presOf" srcId="{94AD2F47-7D4D-4123-8B91-69E8F08F49E6}" destId="{1153D45C-09A7-4E99-97AA-A077CAF306F4}" srcOrd="0" destOrd="0" presId="urn:microsoft.com/office/officeart/2005/8/layout/hProcess4"/>
    <dgm:cxn modelId="{28C96487-C5EF-40EE-89D7-53FDA6BE6946}" type="presOf" srcId="{5902C8C8-9C4C-4DFE-8F2B-91DD32642E4F}" destId="{4C16338B-9F73-4220-9FD1-820EE2E8CBE1}" srcOrd="0" destOrd="0" presId="urn:microsoft.com/office/officeart/2005/8/layout/hProcess4"/>
    <dgm:cxn modelId="{70115594-9851-48DB-972C-0F96D245F14F}" type="presOf" srcId="{C7565220-C9EF-432B-87CE-9F5EBEF44754}" destId="{32007C06-2C58-4A45-AA68-08D626C0F91F}" srcOrd="1" destOrd="1" presId="urn:microsoft.com/office/officeart/2005/8/layout/hProcess4"/>
    <dgm:cxn modelId="{4E632396-F34A-4E82-B059-6AD23B534191}" srcId="{EC505E43-0EF8-4DDE-88E2-207DDD8D17DC}" destId="{5902C8C8-9C4C-4DFE-8F2B-91DD32642E4F}" srcOrd="0" destOrd="0" parTransId="{136D4AEA-5C98-4FCE-8F59-E1EF653DC30A}" sibTransId="{576493C5-0744-41E3-82B7-6279B0A18D4D}"/>
    <dgm:cxn modelId="{65F16F9D-FEC0-4A0E-8A48-67AABCE8BDAF}" type="presOf" srcId="{631F7EB0-C820-44A5-82D6-1419BDD56F37}" destId="{692B1C7B-277C-4834-849A-A7A376910BAF}" srcOrd="0" destOrd="0" presId="urn:microsoft.com/office/officeart/2005/8/layout/hProcess4"/>
    <dgm:cxn modelId="{E8289A9E-03F2-4038-A0AF-6C322D6C7AE6}" srcId="{6A29511F-7DFF-40FC-9B6F-C6935ABE5223}" destId="{C7565220-C9EF-432B-87CE-9F5EBEF44754}" srcOrd="1" destOrd="0" parTransId="{E7DFB679-A077-4F6F-AB53-20C09136EAC6}" sibTransId="{125665A1-69E1-483C-BBDD-2065955E074D}"/>
    <dgm:cxn modelId="{4A1009AD-318F-4C0A-A011-9C67478FAAF5}" type="presOf" srcId="{631F7EB0-C820-44A5-82D6-1419BDD56F37}" destId="{BEEE6553-1CE3-4923-8581-1E31D363CD87}" srcOrd="1" destOrd="0" presId="urn:microsoft.com/office/officeart/2005/8/layout/hProcess4"/>
    <dgm:cxn modelId="{3F5140C0-354B-4460-8C56-685BEC3CE2BB}" type="presOf" srcId="{6A29511F-7DFF-40FC-9B6F-C6935ABE5223}" destId="{5ED2B0C5-CBE7-40CA-A9E8-0EDF5993B599}" srcOrd="0" destOrd="0" presId="urn:microsoft.com/office/officeart/2005/8/layout/hProcess4"/>
    <dgm:cxn modelId="{D057FDC3-B248-4D1A-9F32-6D5E184E0DC9}" srcId="{6A29511F-7DFF-40FC-9B6F-C6935ABE5223}" destId="{1BCB9560-B43A-4753-8FA9-52F3BAB27D19}" srcOrd="0" destOrd="0" parTransId="{B7483F3D-7DDA-4150-857D-E7959FBD4A3C}" sibTransId="{5A773BA9-14B9-4F13-B26B-4F2664F0F01E}"/>
    <dgm:cxn modelId="{B71D89C6-2386-42A5-B58D-012AE91BC1E7}" type="presOf" srcId="{1DE23736-6A00-4475-AF21-50949A5578EE}" destId="{692B1C7B-277C-4834-849A-A7A376910BAF}" srcOrd="0" destOrd="2" presId="urn:microsoft.com/office/officeart/2005/8/layout/hProcess4"/>
    <dgm:cxn modelId="{0926B6C7-AA65-4911-BFC0-F3619405F817}" type="presOf" srcId="{5902C8C8-9C4C-4DFE-8F2B-91DD32642E4F}" destId="{082189D7-F1E5-48A9-B79B-D3DA299F745C}" srcOrd="1" destOrd="0" presId="urn:microsoft.com/office/officeart/2005/8/layout/hProcess4"/>
    <dgm:cxn modelId="{AAF157CF-0E5C-4C9E-B3F4-A44212658E28}" type="presOf" srcId="{0209543D-3006-457F-93D1-E96FE84F418A}" destId="{4C16338B-9F73-4220-9FD1-820EE2E8CBE1}" srcOrd="0" destOrd="2" presId="urn:microsoft.com/office/officeart/2005/8/layout/hProcess4"/>
    <dgm:cxn modelId="{25673FD9-96B0-47E7-99EC-7D9513FFD0B3}" srcId="{EC505E43-0EF8-4DDE-88E2-207DDD8D17DC}" destId="{8B39BC48-B809-415F-882A-3B375D36C532}" srcOrd="1" destOrd="0" parTransId="{439E7869-A526-4202-8D58-48E3BF2F24E9}" sibTransId="{68980D48-3C7C-4778-8DDE-CBFCD3EF285F}"/>
    <dgm:cxn modelId="{45728CDC-A11A-4413-9F9E-91C228223123}" type="presOf" srcId="{1BCB9560-B43A-4753-8FA9-52F3BAB27D19}" destId="{32007C06-2C58-4A45-AA68-08D626C0F91F}" srcOrd="1" destOrd="0" presId="urn:microsoft.com/office/officeart/2005/8/layout/hProcess4"/>
    <dgm:cxn modelId="{E8C2D8DE-8CD5-49C1-A553-0610917A9B67}" srcId="{00538A9B-F2ED-439E-8FED-09D1EEDD1437}" destId="{FC04B70D-D7D9-4039-B7F5-4C0DF5458E51}" srcOrd="1" destOrd="0" parTransId="{CD60E175-30A7-4919-8253-C5FBD96E15DB}" sibTransId="{26ECAA6A-174A-4DC0-BAA3-CE91338A8D33}"/>
    <dgm:cxn modelId="{8ECDE3E3-7523-4784-BB7F-1158518390C5}" type="presOf" srcId="{FC04B70D-D7D9-4039-B7F5-4C0DF5458E51}" destId="{BEEE6553-1CE3-4923-8581-1E31D363CD87}" srcOrd="1" destOrd="1" presId="urn:microsoft.com/office/officeart/2005/8/layout/hProcess4"/>
    <dgm:cxn modelId="{9B63FFE5-BC02-45C6-8A68-2A2647888DD7}" srcId="{6A29511F-7DFF-40FC-9B6F-C6935ABE5223}" destId="{34307B7B-5766-4969-A3C6-0A2F4F990126}" srcOrd="2" destOrd="0" parTransId="{94F06043-1DEF-4026-87C8-21E1B7021BBF}" sibTransId="{36067EA9-31F0-43BC-A9C0-80BDBF170821}"/>
    <dgm:cxn modelId="{C33D29F5-0831-4A43-829E-C717DA4CD991}" type="presOf" srcId="{00538A9B-F2ED-439E-8FED-09D1EEDD1437}" destId="{B809D7C5-410E-4574-9F8A-DBB3045C70C2}" srcOrd="0" destOrd="0" presId="urn:microsoft.com/office/officeart/2005/8/layout/hProcess4"/>
    <dgm:cxn modelId="{972EE8F6-F785-4B56-9C30-6969EF823598}" type="presOf" srcId="{EC505E43-0EF8-4DDE-88E2-207DDD8D17DC}" destId="{3882DD0A-0E8A-410E-A7BD-577EA2F3FE15}" srcOrd="0" destOrd="0" presId="urn:microsoft.com/office/officeart/2005/8/layout/hProcess4"/>
    <dgm:cxn modelId="{FF8032FA-8365-4008-AE0A-8887A31B7CDD}" srcId="{821F0259-5592-4E6D-9B05-E3D6F421DD79}" destId="{6A29511F-7DFF-40FC-9B6F-C6935ABE5223}" srcOrd="1" destOrd="0" parTransId="{9FA41B42-A67B-41B8-84B5-13825F1A1739}" sibTransId="{94AD2F47-7D4D-4123-8B91-69E8F08F49E6}"/>
    <dgm:cxn modelId="{DA96B257-DAE7-4CD6-82AA-342049AD63A2}" type="presParOf" srcId="{82D61AE4-3290-42EE-89B9-994B9DE730F9}" destId="{2596638D-08C3-4F0B-9056-DCFF7C005BF8}" srcOrd="0" destOrd="0" presId="urn:microsoft.com/office/officeart/2005/8/layout/hProcess4"/>
    <dgm:cxn modelId="{E99A37B5-8620-4496-AA86-BCD84DAD56E0}" type="presParOf" srcId="{82D61AE4-3290-42EE-89B9-994B9DE730F9}" destId="{CA50AF20-EDB6-4B50-A9B1-4EE996227028}" srcOrd="1" destOrd="0" presId="urn:microsoft.com/office/officeart/2005/8/layout/hProcess4"/>
    <dgm:cxn modelId="{AC54591D-8E4D-49EE-B82C-08B9670284CB}" type="presParOf" srcId="{82D61AE4-3290-42EE-89B9-994B9DE730F9}" destId="{89138946-03A7-4B7F-B7B2-FF10D43ED277}" srcOrd="2" destOrd="0" presId="urn:microsoft.com/office/officeart/2005/8/layout/hProcess4"/>
    <dgm:cxn modelId="{64822B57-552E-46EA-B618-CE8495BFD4BA}" type="presParOf" srcId="{89138946-03A7-4B7F-B7B2-FF10D43ED277}" destId="{D1906CE9-7F94-422B-AD8B-F934018D3671}" srcOrd="0" destOrd="0" presId="urn:microsoft.com/office/officeart/2005/8/layout/hProcess4"/>
    <dgm:cxn modelId="{E251118C-B851-4DD7-BA7E-F83A4576660C}" type="presParOf" srcId="{D1906CE9-7F94-422B-AD8B-F934018D3671}" destId="{2264D37F-E8B0-460D-A7EA-F86ADB2E3BA1}" srcOrd="0" destOrd="0" presId="urn:microsoft.com/office/officeart/2005/8/layout/hProcess4"/>
    <dgm:cxn modelId="{BE321F40-FA9C-429A-AECB-215E8B839F8F}" type="presParOf" srcId="{D1906CE9-7F94-422B-AD8B-F934018D3671}" destId="{4C16338B-9F73-4220-9FD1-820EE2E8CBE1}" srcOrd="1" destOrd="0" presId="urn:microsoft.com/office/officeart/2005/8/layout/hProcess4"/>
    <dgm:cxn modelId="{D7242381-B80B-4B98-AA06-C912ADA3DC3E}" type="presParOf" srcId="{D1906CE9-7F94-422B-AD8B-F934018D3671}" destId="{082189D7-F1E5-48A9-B79B-D3DA299F745C}" srcOrd="2" destOrd="0" presId="urn:microsoft.com/office/officeart/2005/8/layout/hProcess4"/>
    <dgm:cxn modelId="{F00EDA80-1C42-4F8B-846D-2DD4A159D19C}" type="presParOf" srcId="{D1906CE9-7F94-422B-AD8B-F934018D3671}" destId="{3882DD0A-0E8A-410E-A7BD-577EA2F3FE15}" srcOrd="3" destOrd="0" presId="urn:microsoft.com/office/officeart/2005/8/layout/hProcess4"/>
    <dgm:cxn modelId="{6BF6DAE6-EC4F-4F78-B9A5-7FBA83AE3607}" type="presParOf" srcId="{D1906CE9-7F94-422B-AD8B-F934018D3671}" destId="{FF007DD3-22BF-4A0A-8180-A9E0791EE18A}" srcOrd="4" destOrd="0" presId="urn:microsoft.com/office/officeart/2005/8/layout/hProcess4"/>
    <dgm:cxn modelId="{81B29A28-F1CE-4298-8685-CBEDD167E4A7}" type="presParOf" srcId="{89138946-03A7-4B7F-B7B2-FF10D43ED277}" destId="{1333514A-B4B8-42DA-A1CF-E9E8B0CDE606}" srcOrd="1" destOrd="0" presId="urn:microsoft.com/office/officeart/2005/8/layout/hProcess4"/>
    <dgm:cxn modelId="{D718B9A9-36F6-4616-AF80-169025689EC5}" type="presParOf" srcId="{89138946-03A7-4B7F-B7B2-FF10D43ED277}" destId="{1DCD3CD6-31D5-40E9-8D9F-B73969A722C4}" srcOrd="2" destOrd="0" presId="urn:microsoft.com/office/officeart/2005/8/layout/hProcess4"/>
    <dgm:cxn modelId="{837BB408-886D-4517-BA28-2DF79957E025}" type="presParOf" srcId="{1DCD3CD6-31D5-40E9-8D9F-B73969A722C4}" destId="{BB0E718D-BEC1-40AD-89A8-570434ECC7AA}" srcOrd="0" destOrd="0" presId="urn:microsoft.com/office/officeart/2005/8/layout/hProcess4"/>
    <dgm:cxn modelId="{2781FC87-CDA6-4732-81C6-F33CB50944E9}" type="presParOf" srcId="{1DCD3CD6-31D5-40E9-8D9F-B73969A722C4}" destId="{13366F10-C0BE-41A8-98C4-5A34F4CA9B5B}" srcOrd="1" destOrd="0" presId="urn:microsoft.com/office/officeart/2005/8/layout/hProcess4"/>
    <dgm:cxn modelId="{46D31EE3-B246-4179-9ECC-B759F2956D7D}" type="presParOf" srcId="{1DCD3CD6-31D5-40E9-8D9F-B73969A722C4}" destId="{32007C06-2C58-4A45-AA68-08D626C0F91F}" srcOrd="2" destOrd="0" presId="urn:microsoft.com/office/officeart/2005/8/layout/hProcess4"/>
    <dgm:cxn modelId="{D3DDA1E9-1368-4516-83A0-9B3C6A0E96AA}" type="presParOf" srcId="{1DCD3CD6-31D5-40E9-8D9F-B73969A722C4}" destId="{5ED2B0C5-CBE7-40CA-A9E8-0EDF5993B599}" srcOrd="3" destOrd="0" presId="urn:microsoft.com/office/officeart/2005/8/layout/hProcess4"/>
    <dgm:cxn modelId="{043FAF16-A089-4019-9BB0-ABDFE4BE1487}" type="presParOf" srcId="{1DCD3CD6-31D5-40E9-8D9F-B73969A722C4}" destId="{29AC065E-6A29-4FEE-8E1B-7209D049A7C1}" srcOrd="4" destOrd="0" presId="urn:microsoft.com/office/officeart/2005/8/layout/hProcess4"/>
    <dgm:cxn modelId="{E30CB1E7-E80A-4F01-B5F0-B2781F7A97B5}" type="presParOf" srcId="{89138946-03A7-4B7F-B7B2-FF10D43ED277}" destId="{1153D45C-09A7-4E99-97AA-A077CAF306F4}" srcOrd="3" destOrd="0" presId="urn:microsoft.com/office/officeart/2005/8/layout/hProcess4"/>
    <dgm:cxn modelId="{7CA5EB6B-7D87-42A3-BA21-B9357E502CCF}" type="presParOf" srcId="{89138946-03A7-4B7F-B7B2-FF10D43ED277}" destId="{1F2EFC87-9AF7-4B2A-A8B6-60B3D4ACB0FA}" srcOrd="4" destOrd="0" presId="urn:microsoft.com/office/officeart/2005/8/layout/hProcess4"/>
    <dgm:cxn modelId="{B027D638-F371-4BAC-AE01-A09830C96A52}" type="presParOf" srcId="{1F2EFC87-9AF7-4B2A-A8B6-60B3D4ACB0FA}" destId="{6B5C69E0-3B2E-4A2D-BD4A-105459BEAD31}" srcOrd="0" destOrd="0" presId="urn:microsoft.com/office/officeart/2005/8/layout/hProcess4"/>
    <dgm:cxn modelId="{81B1FF7D-2B12-4099-B49C-65B852EFB665}" type="presParOf" srcId="{1F2EFC87-9AF7-4B2A-A8B6-60B3D4ACB0FA}" destId="{692B1C7B-277C-4834-849A-A7A376910BAF}" srcOrd="1" destOrd="0" presId="urn:microsoft.com/office/officeart/2005/8/layout/hProcess4"/>
    <dgm:cxn modelId="{7EF5EF16-3830-439D-97BB-DAED69A35FD9}" type="presParOf" srcId="{1F2EFC87-9AF7-4B2A-A8B6-60B3D4ACB0FA}" destId="{BEEE6553-1CE3-4923-8581-1E31D363CD87}" srcOrd="2" destOrd="0" presId="urn:microsoft.com/office/officeart/2005/8/layout/hProcess4"/>
    <dgm:cxn modelId="{1B26D120-5B66-40EC-BE31-0A3B5DAF3AE7}" type="presParOf" srcId="{1F2EFC87-9AF7-4B2A-A8B6-60B3D4ACB0FA}" destId="{B809D7C5-410E-4574-9F8A-DBB3045C70C2}" srcOrd="3" destOrd="0" presId="urn:microsoft.com/office/officeart/2005/8/layout/hProcess4"/>
    <dgm:cxn modelId="{AF3F9B8A-8AB7-4EBB-9FA0-643912CD68E1}" type="presParOf" srcId="{1F2EFC87-9AF7-4B2A-A8B6-60B3D4ACB0FA}" destId="{9E291E68-029D-43BB-A6FD-17CF96B88A0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BBF1CE-6F5B-4F2B-90B6-F00B23E85EE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316415-64D0-4228-A0BA-879CBCFE0035}">
      <dgm:prSet phldrT="[Texto]" custT="1"/>
      <dgm:spPr/>
      <dgm:t>
        <a:bodyPr/>
        <a:lstStyle/>
        <a:p>
          <a:r>
            <a:rPr lang="pt-PT" sz="1800" dirty="0"/>
            <a:t>12.5%</a:t>
          </a:r>
        </a:p>
        <a:p>
          <a:r>
            <a:rPr lang="pt-PT" sz="1800" dirty="0"/>
            <a:t>25%</a:t>
          </a:r>
        </a:p>
      </dgm:t>
    </dgm:pt>
    <dgm:pt modelId="{82086D03-2AA3-439B-8431-ED94355324B3}" type="parTrans" cxnId="{C71C6CF5-7D75-42E6-9172-337ECAF1C527}">
      <dgm:prSet/>
      <dgm:spPr/>
      <dgm:t>
        <a:bodyPr/>
        <a:lstStyle/>
        <a:p>
          <a:endParaRPr lang="pt-PT"/>
        </a:p>
      </dgm:t>
    </dgm:pt>
    <dgm:pt modelId="{DB2F93D9-EC89-4D5F-A1F9-086450B8B85A}" type="sibTrans" cxnId="{C71C6CF5-7D75-42E6-9172-337ECAF1C527}">
      <dgm:prSet/>
      <dgm:spPr/>
      <dgm:t>
        <a:bodyPr/>
        <a:lstStyle/>
        <a:p>
          <a:endParaRPr lang="pt-PT"/>
        </a:p>
      </dgm:t>
    </dgm:pt>
    <dgm:pt modelId="{BF4C4BB3-BE38-467C-8B0C-F680B8A6E0C3}">
      <dgm:prSet phldrT="[Texto]"/>
      <dgm:spPr/>
      <dgm:t>
        <a:bodyPr/>
        <a:lstStyle/>
        <a:p>
          <a:r>
            <a:rPr lang="pt-PT" dirty="0"/>
            <a:t>Duplicação tarifária</a:t>
          </a:r>
        </a:p>
      </dgm:t>
    </dgm:pt>
    <dgm:pt modelId="{8068C47D-D7EB-4FB4-898F-455D9CBED515}" type="parTrans" cxnId="{38E9EC50-919F-44C1-B59C-BFC1DD04AF70}">
      <dgm:prSet/>
      <dgm:spPr/>
      <dgm:t>
        <a:bodyPr/>
        <a:lstStyle/>
        <a:p>
          <a:endParaRPr lang="pt-PT"/>
        </a:p>
      </dgm:t>
    </dgm:pt>
    <dgm:pt modelId="{28A85715-DF3E-45F8-9194-69CAF50AEA09}" type="sibTrans" cxnId="{38E9EC50-919F-44C1-B59C-BFC1DD04AF70}">
      <dgm:prSet/>
      <dgm:spPr/>
      <dgm:t>
        <a:bodyPr/>
        <a:lstStyle/>
        <a:p>
          <a:endParaRPr lang="pt-PT"/>
        </a:p>
      </dgm:t>
    </dgm:pt>
    <dgm:pt modelId="{229F3094-2D93-483B-B481-99F320505464}">
      <dgm:prSet phldrT="[Texto]" custT="1"/>
      <dgm:spPr/>
      <dgm:t>
        <a:bodyPr/>
        <a:lstStyle/>
        <a:p>
          <a:r>
            <a:rPr lang="pt-PT" sz="1200" dirty="0"/>
            <a:t>Interrupção da importação</a:t>
          </a:r>
        </a:p>
      </dgm:t>
    </dgm:pt>
    <dgm:pt modelId="{C744D7FD-6CD5-4591-A0BF-E305BB77BD6E}" type="parTrans" cxnId="{F939EE30-6A68-4EA6-B15F-2968F2589662}">
      <dgm:prSet/>
      <dgm:spPr/>
      <dgm:t>
        <a:bodyPr/>
        <a:lstStyle/>
        <a:p>
          <a:endParaRPr lang="pt-PT"/>
        </a:p>
      </dgm:t>
    </dgm:pt>
    <dgm:pt modelId="{97D16825-EF85-49C7-B153-9103F3FFC3D7}" type="sibTrans" cxnId="{F939EE30-6A68-4EA6-B15F-2968F2589662}">
      <dgm:prSet/>
      <dgm:spPr/>
      <dgm:t>
        <a:bodyPr/>
        <a:lstStyle/>
        <a:p>
          <a:endParaRPr lang="pt-PT"/>
        </a:p>
      </dgm:t>
    </dgm:pt>
    <dgm:pt modelId="{132C398A-72E4-47BD-AF37-EDF8D9C4ED69}">
      <dgm:prSet phldrT="[Texto]"/>
      <dgm:spPr/>
      <dgm:t>
        <a:bodyPr/>
        <a:lstStyle/>
        <a:p>
          <a:r>
            <a:rPr lang="pt-PT" dirty="0"/>
            <a:t>Emergência de novas indústrias</a:t>
          </a:r>
        </a:p>
      </dgm:t>
    </dgm:pt>
    <dgm:pt modelId="{6DB011D2-2DB6-4FAF-BA23-546912054AA6}" type="parTrans" cxnId="{774B9F4A-7FEB-4897-93CE-450F8E563706}">
      <dgm:prSet/>
      <dgm:spPr/>
      <dgm:t>
        <a:bodyPr/>
        <a:lstStyle/>
        <a:p>
          <a:endParaRPr lang="pt-PT"/>
        </a:p>
      </dgm:t>
    </dgm:pt>
    <dgm:pt modelId="{1433D041-9167-41CD-BA24-7ACC8D5BDB1A}" type="sibTrans" cxnId="{774B9F4A-7FEB-4897-93CE-450F8E563706}">
      <dgm:prSet/>
      <dgm:spPr/>
      <dgm:t>
        <a:bodyPr/>
        <a:lstStyle/>
        <a:p>
          <a:endParaRPr lang="pt-PT"/>
        </a:p>
      </dgm:t>
    </dgm:pt>
    <dgm:pt modelId="{43E2A018-E1B4-4D21-8FD7-3DCE71C605E8}">
      <dgm:prSet phldrT="[Texto]" custT="1"/>
      <dgm:spPr/>
      <dgm:t>
        <a:bodyPr/>
        <a:lstStyle/>
        <a:p>
          <a:r>
            <a:rPr lang="pt-PT" sz="1400" dirty="0"/>
            <a:t>Novos industriais </a:t>
          </a:r>
        </a:p>
      </dgm:t>
    </dgm:pt>
    <dgm:pt modelId="{599A7E86-17B9-4B9F-B8E4-8FAACD468570}" type="parTrans" cxnId="{CB8A1138-8775-4D78-96F3-513C113D6D49}">
      <dgm:prSet/>
      <dgm:spPr/>
      <dgm:t>
        <a:bodyPr/>
        <a:lstStyle/>
        <a:p>
          <a:endParaRPr lang="pt-PT"/>
        </a:p>
      </dgm:t>
    </dgm:pt>
    <dgm:pt modelId="{B2DA8F8F-2538-417F-9FA7-6C0E0B3F7586}" type="sibTrans" cxnId="{CB8A1138-8775-4D78-96F3-513C113D6D49}">
      <dgm:prSet/>
      <dgm:spPr/>
      <dgm:t>
        <a:bodyPr/>
        <a:lstStyle/>
        <a:p>
          <a:endParaRPr lang="pt-PT"/>
        </a:p>
      </dgm:t>
    </dgm:pt>
    <dgm:pt modelId="{E82739C8-B44E-4805-A89E-67F1ACFD37B9}">
      <dgm:prSet phldrT="[Texto]"/>
      <dgm:spPr/>
      <dgm:t>
        <a:bodyPr/>
        <a:lstStyle/>
        <a:p>
          <a:r>
            <a:rPr lang="pt-PT" dirty="0"/>
            <a:t>Proteção para continuarem o seu desenvolvimento</a:t>
          </a:r>
        </a:p>
      </dgm:t>
    </dgm:pt>
    <dgm:pt modelId="{01F33217-1C35-4249-8AF5-23AA04D6BFCD}" type="parTrans" cxnId="{0F8FC970-3ED7-420F-A93F-AD5733E609C5}">
      <dgm:prSet/>
      <dgm:spPr/>
      <dgm:t>
        <a:bodyPr/>
        <a:lstStyle/>
        <a:p>
          <a:endParaRPr lang="pt-PT"/>
        </a:p>
      </dgm:t>
    </dgm:pt>
    <dgm:pt modelId="{C171A0A1-2BAA-4872-A715-34AB6F4596FE}" type="sibTrans" cxnId="{0F8FC970-3ED7-420F-A93F-AD5733E609C5}">
      <dgm:prSet/>
      <dgm:spPr/>
      <dgm:t>
        <a:bodyPr/>
        <a:lstStyle/>
        <a:p>
          <a:endParaRPr lang="pt-PT"/>
        </a:p>
      </dgm:t>
    </dgm:pt>
    <dgm:pt modelId="{6FFC79DC-09B2-49FC-993C-BD491E8D3611}" type="pres">
      <dgm:prSet presAssocID="{8ABBF1CE-6F5B-4F2B-90B6-F00B23E85EE5}" presName="Name0" presStyleCnt="0">
        <dgm:presLayoutVars>
          <dgm:dir/>
          <dgm:animLvl val="lvl"/>
          <dgm:resizeHandles val="exact"/>
        </dgm:presLayoutVars>
      </dgm:prSet>
      <dgm:spPr/>
    </dgm:pt>
    <dgm:pt modelId="{9957A336-E52A-4917-A860-D40270E82EF6}" type="pres">
      <dgm:prSet presAssocID="{C1316415-64D0-4228-A0BA-879CBCFE0035}" presName="linNode" presStyleCnt="0"/>
      <dgm:spPr/>
    </dgm:pt>
    <dgm:pt modelId="{62A61BD0-BF3B-4735-AE69-E512182FED68}" type="pres">
      <dgm:prSet presAssocID="{C1316415-64D0-4228-A0BA-879CBCFE003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334EF46-41EC-4DF2-9C8F-5572CB35EB49}" type="pres">
      <dgm:prSet presAssocID="{C1316415-64D0-4228-A0BA-879CBCFE0035}" presName="descendantText" presStyleLbl="alignAccFollowNode1" presStyleIdx="0" presStyleCnt="3">
        <dgm:presLayoutVars>
          <dgm:bulletEnabled val="1"/>
        </dgm:presLayoutVars>
      </dgm:prSet>
      <dgm:spPr/>
    </dgm:pt>
    <dgm:pt modelId="{69ED7782-03A3-4082-A969-F54B12676CFA}" type="pres">
      <dgm:prSet presAssocID="{DB2F93D9-EC89-4D5F-A1F9-086450B8B85A}" presName="sp" presStyleCnt="0"/>
      <dgm:spPr/>
    </dgm:pt>
    <dgm:pt modelId="{0DC4AEE1-25CC-44FF-A95B-4E79AF20E4C4}" type="pres">
      <dgm:prSet presAssocID="{229F3094-2D93-483B-B481-99F320505464}" presName="linNode" presStyleCnt="0"/>
      <dgm:spPr/>
    </dgm:pt>
    <dgm:pt modelId="{95E6DFB1-E96D-4E88-AC2E-CACF343D2369}" type="pres">
      <dgm:prSet presAssocID="{229F3094-2D93-483B-B481-99F32050546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5994744-6F83-425E-AC4F-62260F322774}" type="pres">
      <dgm:prSet presAssocID="{229F3094-2D93-483B-B481-99F320505464}" presName="descendantText" presStyleLbl="alignAccFollowNode1" presStyleIdx="1" presStyleCnt="3">
        <dgm:presLayoutVars>
          <dgm:bulletEnabled val="1"/>
        </dgm:presLayoutVars>
      </dgm:prSet>
      <dgm:spPr/>
    </dgm:pt>
    <dgm:pt modelId="{2BE48090-D205-4420-B57A-6CA71B98C4D5}" type="pres">
      <dgm:prSet presAssocID="{97D16825-EF85-49C7-B153-9103F3FFC3D7}" presName="sp" presStyleCnt="0"/>
      <dgm:spPr/>
    </dgm:pt>
    <dgm:pt modelId="{35C1928D-90CB-4536-912E-7F54D07F7E8C}" type="pres">
      <dgm:prSet presAssocID="{43E2A018-E1B4-4D21-8FD7-3DCE71C605E8}" presName="linNode" presStyleCnt="0"/>
      <dgm:spPr/>
    </dgm:pt>
    <dgm:pt modelId="{0D58427B-9387-453B-98B7-F198704489D3}" type="pres">
      <dgm:prSet presAssocID="{43E2A018-E1B4-4D21-8FD7-3DCE71C605E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956A378-80C8-4A78-B3ED-007F0180CDA8}" type="pres">
      <dgm:prSet presAssocID="{43E2A018-E1B4-4D21-8FD7-3DCE71C605E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912B41B-B3A0-4A2B-A651-ACBF60448C6C}" type="presOf" srcId="{E82739C8-B44E-4805-A89E-67F1ACFD37B9}" destId="{B956A378-80C8-4A78-B3ED-007F0180CDA8}" srcOrd="0" destOrd="0" presId="urn:microsoft.com/office/officeart/2005/8/layout/vList5"/>
    <dgm:cxn modelId="{F939EE30-6A68-4EA6-B15F-2968F2589662}" srcId="{8ABBF1CE-6F5B-4F2B-90B6-F00B23E85EE5}" destId="{229F3094-2D93-483B-B481-99F320505464}" srcOrd="1" destOrd="0" parTransId="{C744D7FD-6CD5-4591-A0BF-E305BB77BD6E}" sibTransId="{97D16825-EF85-49C7-B153-9103F3FFC3D7}"/>
    <dgm:cxn modelId="{CB8A1138-8775-4D78-96F3-513C113D6D49}" srcId="{8ABBF1CE-6F5B-4F2B-90B6-F00B23E85EE5}" destId="{43E2A018-E1B4-4D21-8FD7-3DCE71C605E8}" srcOrd="2" destOrd="0" parTransId="{599A7E86-17B9-4B9F-B8E4-8FAACD468570}" sibTransId="{B2DA8F8F-2538-417F-9FA7-6C0E0B3F7586}"/>
    <dgm:cxn modelId="{774B9F4A-7FEB-4897-93CE-450F8E563706}" srcId="{229F3094-2D93-483B-B481-99F320505464}" destId="{132C398A-72E4-47BD-AF37-EDF8D9C4ED69}" srcOrd="0" destOrd="0" parTransId="{6DB011D2-2DB6-4FAF-BA23-546912054AA6}" sibTransId="{1433D041-9167-41CD-BA24-7ACC8D5BDB1A}"/>
    <dgm:cxn modelId="{0F8FC970-3ED7-420F-A93F-AD5733E609C5}" srcId="{43E2A018-E1B4-4D21-8FD7-3DCE71C605E8}" destId="{E82739C8-B44E-4805-A89E-67F1ACFD37B9}" srcOrd="0" destOrd="0" parTransId="{01F33217-1C35-4249-8AF5-23AA04D6BFCD}" sibTransId="{C171A0A1-2BAA-4872-A715-34AB6F4596FE}"/>
    <dgm:cxn modelId="{38E9EC50-919F-44C1-B59C-BFC1DD04AF70}" srcId="{C1316415-64D0-4228-A0BA-879CBCFE0035}" destId="{BF4C4BB3-BE38-467C-8B0C-F680B8A6E0C3}" srcOrd="0" destOrd="0" parTransId="{8068C47D-D7EB-4FB4-898F-455D9CBED515}" sibTransId="{28A85715-DF3E-45F8-9194-69CAF50AEA09}"/>
    <dgm:cxn modelId="{009D6289-851A-45B7-90FD-AD957F376715}" type="presOf" srcId="{BF4C4BB3-BE38-467C-8B0C-F680B8A6E0C3}" destId="{9334EF46-41EC-4DF2-9C8F-5572CB35EB49}" srcOrd="0" destOrd="0" presId="urn:microsoft.com/office/officeart/2005/8/layout/vList5"/>
    <dgm:cxn modelId="{6F510C8F-803F-4F32-B6F1-EC3948C90CBE}" type="presOf" srcId="{43E2A018-E1B4-4D21-8FD7-3DCE71C605E8}" destId="{0D58427B-9387-453B-98B7-F198704489D3}" srcOrd="0" destOrd="0" presId="urn:microsoft.com/office/officeart/2005/8/layout/vList5"/>
    <dgm:cxn modelId="{15801B95-2233-4CDA-8034-398C107A8EDD}" type="presOf" srcId="{8ABBF1CE-6F5B-4F2B-90B6-F00B23E85EE5}" destId="{6FFC79DC-09B2-49FC-993C-BD491E8D3611}" srcOrd="0" destOrd="0" presId="urn:microsoft.com/office/officeart/2005/8/layout/vList5"/>
    <dgm:cxn modelId="{C6B72F97-A21E-495A-814D-446B52BBBE50}" type="presOf" srcId="{C1316415-64D0-4228-A0BA-879CBCFE0035}" destId="{62A61BD0-BF3B-4735-AE69-E512182FED68}" srcOrd="0" destOrd="0" presId="urn:microsoft.com/office/officeart/2005/8/layout/vList5"/>
    <dgm:cxn modelId="{875618DF-E486-4927-9B68-76A463894962}" type="presOf" srcId="{229F3094-2D93-483B-B481-99F320505464}" destId="{95E6DFB1-E96D-4E88-AC2E-CACF343D2369}" srcOrd="0" destOrd="0" presId="urn:microsoft.com/office/officeart/2005/8/layout/vList5"/>
    <dgm:cxn modelId="{EDF091F1-E7D9-4996-8C3B-CED0329CC289}" type="presOf" srcId="{132C398A-72E4-47BD-AF37-EDF8D9C4ED69}" destId="{C5994744-6F83-425E-AC4F-62260F322774}" srcOrd="0" destOrd="0" presId="urn:microsoft.com/office/officeart/2005/8/layout/vList5"/>
    <dgm:cxn modelId="{C71C6CF5-7D75-42E6-9172-337ECAF1C527}" srcId="{8ABBF1CE-6F5B-4F2B-90B6-F00B23E85EE5}" destId="{C1316415-64D0-4228-A0BA-879CBCFE0035}" srcOrd="0" destOrd="0" parTransId="{82086D03-2AA3-439B-8431-ED94355324B3}" sibTransId="{DB2F93D9-EC89-4D5F-A1F9-086450B8B85A}"/>
    <dgm:cxn modelId="{C1360B15-349E-4C9D-82AE-1BF3115910E7}" type="presParOf" srcId="{6FFC79DC-09B2-49FC-993C-BD491E8D3611}" destId="{9957A336-E52A-4917-A860-D40270E82EF6}" srcOrd="0" destOrd="0" presId="urn:microsoft.com/office/officeart/2005/8/layout/vList5"/>
    <dgm:cxn modelId="{EDA79077-B215-4543-A7D8-76EF88A46A69}" type="presParOf" srcId="{9957A336-E52A-4917-A860-D40270E82EF6}" destId="{62A61BD0-BF3B-4735-AE69-E512182FED68}" srcOrd="0" destOrd="0" presId="urn:microsoft.com/office/officeart/2005/8/layout/vList5"/>
    <dgm:cxn modelId="{3BD1BF41-A626-42A4-8175-B16C794219AB}" type="presParOf" srcId="{9957A336-E52A-4917-A860-D40270E82EF6}" destId="{9334EF46-41EC-4DF2-9C8F-5572CB35EB49}" srcOrd="1" destOrd="0" presId="urn:microsoft.com/office/officeart/2005/8/layout/vList5"/>
    <dgm:cxn modelId="{5726A691-EF23-4D71-837E-12AE256F35DA}" type="presParOf" srcId="{6FFC79DC-09B2-49FC-993C-BD491E8D3611}" destId="{69ED7782-03A3-4082-A969-F54B12676CFA}" srcOrd="1" destOrd="0" presId="urn:microsoft.com/office/officeart/2005/8/layout/vList5"/>
    <dgm:cxn modelId="{8F4A0623-3965-4540-8388-31C27103B92F}" type="presParOf" srcId="{6FFC79DC-09B2-49FC-993C-BD491E8D3611}" destId="{0DC4AEE1-25CC-44FF-A95B-4E79AF20E4C4}" srcOrd="2" destOrd="0" presId="urn:microsoft.com/office/officeart/2005/8/layout/vList5"/>
    <dgm:cxn modelId="{6A0354A2-32C8-4C2B-B772-09AACDA143B6}" type="presParOf" srcId="{0DC4AEE1-25CC-44FF-A95B-4E79AF20E4C4}" destId="{95E6DFB1-E96D-4E88-AC2E-CACF343D2369}" srcOrd="0" destOrd="0" presId="urn:microsoft.com/office/officeart/2005/8/layout/vList5"/>
    <dgm:cxn modelId="{ACDE7C69-4994-4B72-9F88-15A137B1AE53}" type="presParOf" srcId="{0DC4AEE1-25CC-44FF-A95B-4E79AF20E4C4}" destId="{C5994744-6F83-425E-AC4F-62260F322774}" srcOrd="1" destOrd="0" presId="urn:microsoft.com/office/officeart/2005/8/layout/vList5"/>
    <dgm:cxn modelId="{24D6E3DE-EFDE-4CC8-89C8-3C7D23EE7B0C}" type="presParOf" srcId="{6FFC79DC-09B2-49FC-993C-BD491E8D3611}" destId="{2BE48090-D205-4420-B57A-6CA71B98C4D5}" srcOrd="3" destOrd="0" presId="urn:microsoft.com/office/officeart/2005/8/layout/vList5"/>
    <dgm:cxn modelId="{F722422A-C5BF-4089-AC17-D4FED6D3FAFE}" type="presParOf" srcId="{6FFC79DC-09B2-49FC-993C-BD491E8D3611}" destId="{35C1928D-90CB-4536-912E-7F54D07F7E8C}" srcOrd="4" destOrd="0" presId="urn:microsoft.com/office/officeart/2005/8/layout/vList5"/>
    <dgm:cxn modelId="{C4478AB8-F205-4028-926D-1E843A029A27}" type="presParOf" srcId="{35C1928D-90CB-4536-912E-7F54D07F7E8C}" destId="{0D58427B-9387-453B-98B7-F198704489D3}" srcOrd="0" destOrd="0" presId="urn:microsoft.com/office/officeart/2005/8/layout/vList5"/>
    <dgm:cxn modelId="{7E58992C-580F-403D-8C85-BC9815C8A4D0}" type="presParOf" srcId="{35C1928D-90CB-4536-912E-7F54D07F7E8C}" destId="{B956A378-80C8-4A78-B3ED-007F0180CD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BBF1CE-6F5B-4F2B-90B6-F00B23E85EE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316415-64D0-4228-A0BA-879CBCFE0035}">
      <dgm:prSet phldrT="[Texto]"/>
      <dgm:spPr/>
      <dgm:t>
        <a:bodyPr/>
        <a:lstStyle/>
        <a:p>
          <a:r>
            <a:rPr lang="pt-PT" dirty="0"/>
            <a:t>35%</a:t>
          </a:r>
        </a:p>
      </dgm:t>
    </dgm:pt>
    <dgm:pt modelId="{82086D03-2AA3-439B-8431-ED94355324B3}" type="parTrans" cxnId="{C71C6CF5-7D75-42E6-9172-337ECAF1C527}">
      <dgm:prSet/>
      <dgm:spPr/>
      <dgm:t>
        <a:bodyPr/>
        <a:lstStyle/>
        <a:p>
          <a:endParaRPr lang="pt-PT"/>
        </a:p>
      </dgm:t>
    </dgm:pt>
    <dgm:pt modelId="{DB2F93D9-EC89-4D5F-A1F9-086450B8B85A}" type="sibTrans" cxnId="{C71C6CF5-7D75-42E6-9172-337ECAF1C527}">
      <dgm:prSet/>
      <dgm:spPr/>
      <dgm:t>
        <a:bodyPr/>
        <a:lstStyle/>
        <a:p>
          <a:endParaRPr lang="pt-PT"/>
        </a:p>
      </dgm:t>
    </dgm:pt>
    <dgm:pt modelId="{BF4C4BB3-BE38-467C-8B0C-F680B8A6E0C3}">
      <dgm:prSet phldrT="[Texto]"/>
      <dgm:spPr/>
      <dgm:t>
        <a:bodyPr/>
        <a:lstStyle/>
        <a:p>
          <a:r>
            <a:rPr lang="pt-PT" dirty="0"/>
            <a:t>Maior aumento tarifário</a:t>
          </a:r>
        </a:p>
      </dgm:t>
    </dgm:pt>
    <dgm:pt modelId="{8068C47D-D7EB-4FB4-898F-455D9CBED515}" type="parTrans" cxnId="{38E9EC50-919F-44C1-B59C-BFC1DD04AF70}">
      <dgm:prSet/>
      <dgm:spPr/>
      <dgm:t>
        <a:bodyPr/>
        <a:lstStyle/>
        <a:p>
          <a:endParaRPr lang="pt-PT"/>
        </a:p>
      </dgm:t>
    </dgm:pt>
    <dgm:pt modelId="{28A85715-DF3E-45F8-9194-69CAF50AEA09}" type="sibTrans" cxnId="{38E9EC50-919F-44C1-B59C-BFC1DD04AF70}">
      <dgm:prSet/>
      <dgm:spPr/>
      <dgm:t>
        <a:bodyPr/>
        <a:lstStyle/>
        <a:p>
          <a:endParaRPr lang="pt-PT"/>
        </a:p>
      </dgm:t>
    </dgm:pt>
    <dgm:pt modelId="{6FFC79DC-09B2-49FC-993C-BD491E8D3611}" type="pres">
      <dgm:prSet presAssocID="{8ABBF1CE-6F5B-4F2B-90B6-F00B23E85EE5}" presName="Name0" presStyleCnt="0">
        <dgm:presLayoutVars>
          <dgm:dir/>
          <dgm:animLvl val="lvl"/>
          <dgm:resizeHandles val="exact"/>
        </dgm:presLayoutVars>
      </dgm:prSet>
      <dgm:spPr/>
    </dgm:pt>
    <dgm:pt modelId="{9957A336-E52A-4917-A860-D40270E82EF6}" type="pres">
      <dgm:prSet presAssocID="{C1316415-64D0-4228-A0BA-879CBCFE0035}" presName="linNode" presStyleCnt="0"/>
      <dgm:spPr/>
    </dgm:pt>
    <dgm:pt modelId="{62A61BD0-BF3B-4735-AE69-E512182FED68}" type="pres">
      <dgm:prSet presAssocID="{C1316415-64D0-4228-A0BA-879CBCFE003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9334EF46-41EC-4DF2-9C8F-5572CB35EB49}" type="pres">
      <dgm:prSet presAssocID="{C1316415-64D0-4228-A0BA-879CBCFE003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38E9EC50-919F-44C1-B59C-BFC1DD04AF70}" srcId="{C1316415-64D0-4228-A0BA-879CBCFE0035}" destId="{BF4C4BB3-BE38-467C-8B0C-F680B8A6E0C3}" srcOrd="0" destOrd="0" parTransId="{8068C47D-D7EB-4FB4-898F-455D9CBED515}" sibTransId="{28A85715-DF3E-45F8-9194-69CAF50AEA09}"/>
    <dgm:cxn modelId="{7D3251A0-3ECC-4D42-AC01-606F2ECCF8DA}" type="presOf" srcId="{C1316415-64D0-4228-A0BA-879CBCFE0035}" destId="{62A61BD0-BF3B-4735-AE69-E512182FED68}" srcOrd="0" destOrd="0" presId="urn:microsoft.com/office/officeart/2005/8/layout/vList5"/>
    <dgm:cxn modelId="{4EB0DEB6-6C3C-422B-8056-F91138F58E3B}" type="presOf" srcId="{8ABBF1CE-6F5B-4F2B-90B6-F00B23E85EE5}" destId="{6FFC79DC-09B2-49FC-993C-BD491E8D3611}" srcOrd="0" destOrd="0" presId="urn:microsoft.com/office/officeart/2005/8/layout/vList5"/>
    <dgm:cxn modelId="{FB88A1DD-76E2-4C03-9072-7F70B3E2CCD2}" type="presOf" srcId="{BF4C4BB3-BE38-467C-8B0C-F680B8A6E0C3}" destId="{9334EF46-41EC-4DF2-9C8F-5572CB35EB49}" srcOrd="0" destOrd="0" presId="urn:microsoft.com/office/officeart/2005/8/layout/vList5"/>
    <dgm:cxn modelId="{C71C6CF5-7D75-42E6-9172-337ECAF1C527}" srcId="{8ABBF1CE-6F5B-4F2B-90B6-F00B23E85EE5}" destId="{C1316415-64D0-4228-A0BA-879CBCFE0035}" srcOrd="0" destOrd="0" parTransId="{82086D03-2AA3-439B-8431-ED94355324B3}" sibTransId="{DB2F93D9-EC89-4D5F-A1F9-086450B8B85A}"/>
    <dgm:cxn modelId="{35DECFFF-126D-4D80-B76F-EE05B6DC6476}" type="presParOf" srcId="{6FFC79DC-09B2-49FC-993C-BD491E8D3611}" destId="{9957A336-E52A-4917-A860-D40270E82EF6}" srcOrd="0" destOrd="0" presId="urn:microsoft.com/office/officeart/2005/8/layout/vList5"/>
    <dgm:cxn modelId="{836F19AB-9232-4A71-BEE5-4A5B50DEA012}" type="presParOf" srcId="{9957A336-E52A-4917-A860-D40270E82EF6}" destId="{62A61BD0-BF3B-4735-AE69-E512182FED68}" srcOrd="0" destOrd="0" presId="urn:microsoft.com/office/officeart/2005/8/layout/vList5"/>
    <dgm:cxn modelId="{D03EB038-899F-4F76-9F8C-358090C4D8BB}" type="presParOf" srcId="{9957A336-E52A-4917-A860-D40270E82EF6}" destId="{9334EF46-41EC-4DF2-9C8F-5572CB35E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BBF1CE-6F5B-4F2B-90B6-F00B23E85EE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316415-64D0-4228-A0BA-879CBCFE0035}">
      <dgm:prSet phldrT="[Texto]" custT="1"/>
      <dgm:spPr/>
      <dgm:t>
        <a:bodyPr/>
        <a:lstStyle/>
        <a:p>
          <a:r>
            <a:rPr lang="pt-PT" sz="1800" dirty="0"/>
            <a:t>40%</a:t>
          </a:r>
        </a:p>
      </dgm:t>
    </dgm:pt>
    <dgm:pt modelId="{82086D03-2AA3-439B-8431-ED94355324B3}" type="parTrans" cxnId="{C71C6CF5-7D75-42E6-9172-337ECAF1C527}">
      <dgm:prSet/>
      <dgm:spPr/>
      <dgm:t>
        <a:bodyPr/>
        <a:lstStyle/>
        <a:p>
          <a:endParaRPr lang="pt-PT"/>
        </a:p>
      </dgm:t>
    </dgm:pt>
    <dgm:pt modelId="{DB2F93D9-EC89-4D5F-A1F9-086450B8B85A}" type="sibTrans" cxnId="{C71C6CF5-7D75-42E6-9172-337ECAF1C527}">
      <dgm:prSet/>
      <dgm:spPr/>
      <dgm:t>
        <a:bodyPr/>
        <a:lstStyle/>
        <a:p>
          <a:endParaRPr lang="pt-PT"/>
        </a:p>
      </dgm:t>
    </dgm:pt>
    <dgm:pt modelId="{BF4C4BB3-BE38-467C-8B0C-F680B8A6E0C3}">
      <dgm:prSet phldrT="[Texto]"/>
      <dgm:spPr/>
      <dgm:t>
        <a:bodyPr/>
        <a:lstStyle/>
        <a:p>
          <a:r>
            <a:rPr lang="pt-PT" dirty="0"/>
            <a:t>Aumento tarifário </a:t>
          </a:r>
        </a:p>
      </dgm:t>
    </dgm:pt>
    <dgm:pt modelId="{8068C47D-D7EB-4FB4-898F-455D9CBED515}" type="parTrans" cxnId="{38E9EC50-919F-44C1-B59C-BFC1DD04AF70}">
      <dgm:prSet/>
      <dgm:spPr/>
      <dgm:t>
        <a:bodyPr/>
        <a:lstStyle/>
        <a:p>
          <a:endParaRPr lang="pt-PT"/>
        </a:p>
      </dgm:t>
    </dgm:pt>
    <dgm:pt modelId="{28A85715-DF3E-45F8-9194-69CAF50AEA09}" type="sibTrans" cxnId="{38E9EC50-919F-44C1-B59C-BFC1DD04AF70}">
      <dgm:prSet/>
      <dgm:spPr/>
      <dgm:t>
        <a:bodyPr/>
        <a:lstStyle/>
        <a:p>
          <a:endParaRPr lang="pt-PT"/>
        </a:p>
      </dgm:t>
    </dgm:pt>
    <dgm:pt modelId="{229F3094-2D93-483B-B481-99F320505464}">
      <dgm:prSet phldrT="[Texto]" custT="1"/>
      <dgm:spPr/>
      <dgm:t>
        <a:bodyPr/>
        <a:lstStyle/>
        <a:p>
          <a:r>
            <a:rPr lang="pt-PT" sz="1400" dirty="0"/>
            <a:t>Adoção do programa de Hamilton</a:t>
          </a:r>
        </a:p>
      </dgm:t>
    </dgm:pt>
    <dgm:pt modelId="{C744D7FD-6CD5-4591-A0BF-E305BB77BD6E}" type="parTrans" cxnId="{F939EE30-6A68-4EA6-B15F-2968F2589662}">
      <dgm:prSet/>
      <dgm:spPr/>
      <dgm:t>
        <a:bodyPr/>
        <a:lstStyle/>
        <a:p>
          <a:endParaRPr lang="pt-PT"/>
        </a:p>
      </dgm:t>
    </dgm:pt>
    <dgm:pt modelId="{97D16825-EF85-49C7-B153-9103F3FFC3D7}" type="sibTrans" cxnId="{F939EE30-6A68-4EA6-B15F-2968F2589662}">
      <dgm:prSet/>
      <dgm:spPr/>
      <dgm:t>
        <a:bodyPr/>
        <a:lstStyle/>
        <a:p>
          <a:endParaRPr lang="pt-PT"/>
        </a:p>
      </dgm:t>
    </dgm:pt>
    <dgm:pt modelId="{132C398A-72E4-47BD-AF37-EDF8D9C4ED69}">
      <dgm:prSet phldrT="[Texto]" custT="1"/>
      <dgm:spPr/>
      <dgm:t>
        <a:bodyPr/>
        <a:lstStyle/>
        <a:p>
          <a:r>
            <a:rPr lang="pt-PT" sz="1400" dirty="0"/>
            <a:t>Rápido</a:t>
          </a:r>
          <a:r>
            <a:rPr lang="pt-PT" sz="1400" baseline="0" dirty="0"/>
            <a:t> desenvolvimento industrial</a:t>
          </a:r>
          <a:endParaRPr lang="pt-PT" sz="1400" dirty="0"/>
        </a:p>
      </dgm:t>
    </dgm:pt>
    <dgm:pt modelId="{6DB011D2-2DB6-4FAF-BA23-546912054AA6}" type="parTrans" cxnId="{774B9F4A-7FEB-4897-93CE-450F8E563706}">
      <dgm:prSet/>
      <dgm:spPr/>
      <dgm:t>
        <a:bodyPr/>
        <a:lstStyle/>
        <a:p>
          <a:endParaRPr lang="pt-PT"/>
        </a:p>
      </dgm:t>
    </dgm:pt>
    <dgm:pt modelId="{1433D041-9167-41CD-BA24-7ACC8D5BDB1A}" type="sibTrans" cxnId="{774B9F4A-7FEB-4897-93CE-450F8E563706}">
      <dgm:prSet/>
      <dgm:spPr/>
      <dgm:t>
        <a:bodyPr/>
        <a:lstStyle/>
        <a:p>
          <a:endParaRPr lang="pt-PT"/>
        </a:p>
      </dgm:t>
    </dgm:pt>
    <dgm:pt modelId="{6FFC79DC-09B2-49FC-993C-BD491E8D3611}" type="pres">
      <dgm:prSet presAssocID="{8ABBF1CE-6F5B-4F2B-90B6-F00B23E85EE5}" presName="Name0" presStyleCnt="0">
        <dgm:presLayoutVars>
          <dgm:dir/>
          <dgm:animLvl val="lvl"/>
          <dgm:resizeHandles val="exact"/>
        </dgm:presLayoutVars>
      </dgm:prSet>
      <dgm:spPr/>
    </dgm:pt>
    <dgm:pt modelId="{9957A336-E52A-4917-A860-D40270E82EF6}" type="pres">
      <dgm:prSet presAssocID="{C1316415-64D0-4228-A0BA-879CBCFE0035}" presName="linNode" presStyleCnt="0"/>
      <dgm:spPr/>
    </dgm:pt>
    <dgm:pt modelId="{62A61BD0-BF3B-4735-AE69-E512182FED68}" type="pres">
      <dgm:prSet presAssocID="{C1316415-64D0-4228-A0BA-879CBCFE003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334EF46-41EC-4DF2-9C8F-5572CB35EB49}" type="pres">
      <dgm:prSet presAssocID="{C1316415-64D0-4228-A0BA-879CBCFE0035}" presName="descendantText" presStyleLbl="alignAccFollowNode1" presStyleIdx="0" presStyleCnt="2">
        <dgm:presLayoutVars>
          <dgm:bulletEnabled val="1"/>
        </dgm:presLayoutVars>
      </dgm:prSet>
      <dgm:spPr/>
    </dgm:pt>
    <dgm:pt modelId="{69ED7782-03A3-4082-A969-F54B12676CFA}" type="pres">
      <dgm:prSet presAssocID="{DB2F93D9-EC89-4D5F-A1F9-086450B8B85A}" presName="sp" presStyleCnt="0"/>
      <dgm:spPr/>
    </dgm:pt>
    <dgm:pt modelId="{0DC4AEE1-25CC-44FF-A95B-4E79AF20E4C4}" type="pres">
      <dgm:prSet presAssocID="{229F3094-2D93-483B-B481-99F320505464}" presName="linNode" presStyleCnt="0"/>
      <dgm:spPr/>
    </dgm:pt>
    <dgm:pt modelId="{95E6DFB1-E96D-4E88-AC2E-CACF343D2369}" type="pres">
      <dgm:prSet presAssocID="{229F3094-2D93-483B-B481-99F32050546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5994744-6F83-425E-AC4F-62260F322774}" type="pres">
      <dgm:prSet presAssocID="{229F3094-2D93-483B-B481-99F32050546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939EE30-6A68-4EA6-B15F-2968F2589662}" srcId="{8ABBF1CE-6F5B-4F2B-90B6-F00B23E85EE5}" destId="{229F3094-2D93-483B-B481-99F320505464}" srcOrd="1" destOrd="0" parTransId="{C744D7FD-6CD5-4591-A0BF-E305BB77BD6E}" sibTransId="{97D16825-EF85-49C7-B153-9103F3FFC3D7}"/>
    <dgm:cxn modelId="{B75E8169-04A8-4AEA-9157-642B8C390BFE}" type="presOf" srcId="{BF4C4BB3-BE38-467C-8B0C-F680B8A6E0C3}" destId="{9334EF46-41EC-4DF2-9C8F-5572CB35EB49}" srcOrd="0" destOrd="0" presId="urn:microsoft.com/office/officeart/2005/8/layout/vList5"/>
    <dgm:cxn modelId="{774B9F4A-7FEB-4897-93CE-450F8E563706}" srcId="{229F3094-2D93-483B-B481-99F320505464}" destId="{132C398A-72E4-47BD-AF37-EDF8D9C4ED69}" srcOrd="0" destOrd="0" parTransId="{6DB011D2-2DB6-4FAF-BA23-546912054AA6}" sibTransId="{1433D041-9167-41CD-BA24-7ACC8D5BDB1A}"/>
    <dgm:cxn modelId="{38E9EC50-919F-44C1-B59C-BFC1DD04AF70}" srcId="{C1316415-64D0-4228-A0BA-879CBCFE0035}" destId="{BF4C4BB3-BE38-467C-8B0C-F680B8A6E0C3}" srcOrd="0" destOrd="0" parTransId="{8068C47D-D7EB-4FB4-898F-455D9CBED515}" sibTransId="{28A85715-DF3E-45F8-9194-69CAF50AEA09}"/>
    <dgm:cxn modelId="{B34E7C74-D048-4F0D-A54C-DA3FA625EC15}" type="presOf" srcId="{8ABBF1CE-6F5B-4F2B-90B6-F00B23E85EE5}" destId="{6FFC79DC-09B2-49FC-993C-BD491E8D3611}" srcOrd="0" destOrd="0" presId="urn:microsoft.com/office/officeart/2005/8/layout/vList5"/>
    <dgm:cxn modelId="{595131AB-8A22-488D-998C-A47E391590E3}" type="presOf" srcId="{132C398A-72E4-47BD-AF37-EDF8D9C4ED69}" destId="{C5994744-6F83-425E-AC4F-62260F322774}" srcOrd="0" destOrd="0" presId="urn:microsoft.com/office/officeart/2005/8/layout/vList5"/>
    <dgm:cxn modelId="{CAF86BD6-4C12-4A96-9A09-4C6E10CE0738}" type="presOf" srcId="{C1316415-64D0-4228-A0BA-879CBCFE0035}" destId="{62A61BD0-BF3B-4735-AE69-E512182FED68}" srcOrd="0" destOrd="0" presId="urn:microsoft.com/office/officeart/2005/8/layout/vList5"/>
    <dgm:cxn modelId="{7798C4DD-648F-43C8-9A8D-727CC4EE9A82}" type="presOf" srcId="{229F3094-2D93-483B-B481-99F320505464}" destId="{95E6DFB1-E96D-4E88-AC2E-CACF343D2369}" srcOrd="0" destOrd="0" presId="urn:microsoft.com/office/officeart/2005/8/layout/vList5"/>
    <dgm:cxn modelId="{C71C6CF5-7D75-42E6-9172-337ECAF1C527}" srcId="{8ABBF1CE-6F5B-4F2B-90B6-F00B23E85EE5}" destId="{C1316415-64D0-4228-A0BA-879CBCFE0035}" srcOrd="0" destOrd="0" parTransId="{82086D03-2AA3-439B-8431-ED94355324B3}" sibTransId="{DB2F93D9-EC89-4D5F-A1F9-086450B8B85A}"/>
    <dgm:cxn modelId="{D695663A-5F38-4E7C-9A86-4FC92202E64A}" type="presParOf" srcId="{6FFC79DC-09B2-49FC-993C-BD491E8D3611}" destId="{9957A336-E52A-4917-A860-D40270E82EF6}" srcOrd="0" destOrd="0" presId="urn:microsoft.com/office/officeart/2005/8/layout/vList5"/>
    <dgm:cxn modelId="{DDD53F38-47A4-4B00-8B37-0B98402BEB1D}" type="presParOf" srcId="{9957A336-E52A-4917-A860-D40270E82EF6}" destId="{62A61BD0-BF3B-4735-AE69-E512182FED68}" srcOrd="0" destOrd="0" presId="urn:microsoft.com/office/officeart/2005/8/layout/vList5"/>
    <dgm:cxn modelId="{A2885984-83DF-45E3-8B55-5E7A192BAB8D}" type="presParOf" srcId="{9957A336-E52A-4917-A860-D40270E82EF6}" destId="{9334EF46-41EC-4DF2-9C8F-5572CB35EB49}" srcOrd="1" destOrd="0" presId="urn:microsoft.com/office/officeart/2005/8/layout/vList5"/>
    <dgm:cxn modelId="{22BDC7EA-A0ED-4846-B228-AFAB1FE68904}" type="presParOf" srcId="{6FFC79DC-09B2-49FC-993C-BD491E8D3611}" destId="{69ED7782-03A3-4082-A969-F54B12676CFA}" srcOrd="1" destOrd="0" presId="urn:microsoft.com/office/officeart/2005/8/layout/vList5"/>
    <dgm:cxn modelId="{400C5869-5AD6-4397-9D82-4CF1FC63664B}" type="presParOf" srcId="{6FFC79DC-09B2-49FC-993C-BD491E8D3611}" destId="{0DC4AEE1-25CC-44FF-A95B-4E79AF20E4C4}" srcOrd="2" destOrd="0" presId="urn:microsoft.com/office/officeart/2005/8/layout/vList5"/>
    <dgm:cxn modelId="{507171F5-CC9F-407B-8120-69DD96B76C74}" type="presParOf" srcId="{0DC4AEE1-25CC-44FF-A95B-4E79AF20E4C4}" destId="{95E6DFB1-E96D-4E88-AC2E-CACF343D2369}" srcOrd="0" destOrd="0" presId="urn:microsoft.com/office/officeart/2005/8/layout/vList5"/>
    <dgm:cxn modelId="{495FCBDD-1779-4E92-8E9F-F62A1E1FDA3F}" type="presParOf" srcId="{0DC4AEE1-25CC-44FF-A95B-4E79AF20E4C4}" destId="{C5994744-6F83-425E-AC4F-62260F3227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1E6D0A-41DA-4836-A746-D9BB1955C1BA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840A335F-B326-4D37-9C49-07B8FF26D536}">
      <dgm:prSet phldrT="[Texto]"/>
      <dgm:spPr/>
      <dgm:t>
        <a:bodyPr/>
        <a:lstStyle/>
        <a:p>
          <a:r>
            <a:rPr lang="pt-PT" dirty="0"/>
            <a:t>Conflitos de interesses</a:t>
          </a:r>
        </a:p>
      </dgm:t>
    </dgm:pt>
    <dgm:pt modelId="{3F4F5258-FAC9-4F0B-A106-F8724FB47F66}" type="parTrans" cxnId="{14A052C7-F341-4312-8872-CDB600D89960}">
      <dgm:prSet/>
      <dgm:spPr/>
      <dgm:t>
        <a:bodyPr/>
        <a:lstStyle/>
        <a:p>
          <a:endParaRPr lang="pt-PT"/>
        </a:p>
      </dgm:t>
    </dgm:pt>
    <dgm:pt modelId="{9853EDA8-E705-4C7F-9F18-EDFCB5AA7F76}" type="sibTrans" cxnId="{14A052C7-F341-4312-8872-CDB600D89960}">
      <dgm:prSet/>
      <dgm:spPr/>
      <dgm:t>
        <a:bodyPr/>
        <a:lstStyle/>
        <a:p>
          <a:endParaRPr lang="pt-PT"/>
        </a:p>
      </dgm:t>
    </dgm:pt>
    <dgm:pt modelId="{376A57AD-9870-46A1-8903-920AC5F09F4D}">
      <dgm:prSet phldrT="[Texto]" custT="1"/>
      <dgm:spPr/>
      <dgm:t>
        <a:bodyPr/>
        <a:lstStyle/>
        <a:p>
          <a:pPr algn="ctr"/>
          <a:r>
            <a:rPr lang="pt-PT" sz="1400" dirty="0"/>
            <a:t>Estados agrários do Sul </a:t>
          </a:r>
        </a:p>
        <a:p>
          <a:pPr algn="ctr"/>
          <a:r>
            <a:rPr lang="pt-PT" sz="1400" dirty="0"/>
            <a:t>vs.  </a:t>
          </a:r>
        </a:p>
        <a:p>
          <a:pPr algn="ctr"/>
          <a:r>
            <a:rPr lang="pt-PT" sz="1400" dirty="0"/>
            <a:t>Estados manufatureiros do Norte</a:t>
          </a:r>
        </a:p>
      </dgm:t>
    </dgm:pt>
    <dgm:pt modelId="{0BA23561-72E8-459C-916D-5567CF0B4663}" type="parTrans" cxnId="{15CEA7F8-C47E-455B-A0B3-AC7B2F4CC432}">
      <dgm:prSet/>
      <dgm:spPr/>
      <dgm:t>
        <a:bodyPr/>
        <a:lstStyle/>
        <a:p>
          <a:endParaRPr lang="pt-PT"/>
        </a:p>
      </dgm:t>
    </dgm:pt>
    <dgm:pt modelId="{9F2D9BD0-A623-4B1A-A364-4289ED9DFEF0}" type="sibTrans" cxnId="{15CEA7F8-C47E-455B-A0B3-AC7B2F4CC432}">
      <dgm:prSet/>
      <dgm:spPr/>
      <dgm:t>
        <a:bodyPr/>
        <a:lstStyle/>
        <a:p>
          <a:endParaRPr lang="pt-PT"/>
        </a:p>
      </dgm:t>
    </dgm:pt>
    <dgm:pt modelId="{64473501-9706-4ACB-954D-7A4040CDEF47}">
      <dgm:prSet phldrT="[Texto]"/>
      <dgm:spPr/>
      <dgm:t>
        <a:bodyPr/>
        <a:lstStyle/>
        <a:p>
          <a:r>
            <a:rPr lang="pt-PT" dirty="0"/>
            <a:t>Guerra Civil</a:t>
          </a:r>
        </a:p>
      </dgm:t>
    </dgm:pt>
    <dgm:pt modelId="{447321F2-0797-4529-94E4-D4EA17D0540E}" type="parTrans" cxnId="{C3297F33-D0D2-42F8-A900-C67F29EFF3AF}">
      <dgm:prSet/>
      <dgm:spPr/>
      <dgm:t>
        <a:bodyPr/>
        <a:lstStyle/>
        <a:p>
          <a:endParaRPr lang="pt-PT"/>
        </a:p>
      </dgm:t>
    </dgm:pt>
    <dgm:pt modelId="{CC7F4855-3313-4071-BDD3-066446C2CD9C}" type="sibTrans" cxnId="{C3297F33-D0D2-42F8-A900-C67F29EFF3AF}">
      <dgm:prSet/>
      <dgm:spPr/>
      <dgm:t>
        <a:bodyPr/>
        <a:lstStyle/>
        <a:p>
          <a:endParaRPr lang="pt-PT"/>
        </a:p>
      </dgm:t>
    </dgm:pt>
    <dgm:pt modelId="{06F1010F-D13F-46B2-8CFD-97110BC64A78}" type="pres">
      <dgm:prSet presAssocID="{741E6D0A-41DA-4836-A746-D9BB1955C1BA}" presName="CompostProcess" presStyleCnt="0">
        <dgm:presLayoutVars>
          <dgm:dir/>
          <dgm:resizeHandles val="exact"/>
        </dgm:presLayoutVars>
      </dgm:prSet>
      <dgm:spPr/>
    </dgm:pt>
    <dgm:pt modelId="{61BA0966-A505-43F1-BE1A-0EDA2CCAA31D}" type="pres">
      <dgm:prSet presAssocID="{741E6D0A-41DA-4836-A746-D9BB1955C1BA}" presName="arrow" presStyleLbl="bgShp" presStyleIdx="0" presStyleCnt="1" custScaleX="117647" custLinFactNeighborX="1966" custLinFactNeighborY="-1307"/>
      <dgm:spPr/>
    </dgm:pt>
    <dgm:pt modelId="{772075D5-9133-4CAE-9199-9BC256EE9432}" type="pres">
      <dgm:prSet presAssocID="{741E6D0A-41DA-4836-A746-D9BB1955C1BA}" presName="linearProcess" presStyleCnt="0"/>
      <dgm:spPr/>
    </dgm:pt>
    <dgm:pt modelId="{A552CB57-E361-4C90-B099-3E5F9C8A1DAD}" type="pres">
      <dgm:prSet presAssocID="{840A335F-B326-4D37-9C49-07B8FF26D536}" presName="textNode" presStyleLbl="node1" presStyleIdx="0" presStyleCnt="3">
        <dgm:presLayoutVars>
          <dgm:bulletEnabled val="1"/>
        </dgm:presLayoutVars>
      </dgm:prSet>
      <dgm:spPr/>
    </dgm:pt>
    <dgm:pt modelId="{2C349E91-05B6-4CB4-9B28-A1EF6A679296}" type="pres">
      <dgm:prSet presAssocID="{9853EDA8-E705-4C7F-9F18-EDFCB5AA7F76}" presName="sibTrans" presStyleCnt="0"/>
      <dgm:spPr/>
    </dgm:pt>
    <dgm:pt modelId="{0101E0CD-1698-4E26-99E5-7AEA0765D2D2}" type="pres">
      <dgm:prSet presAssocID="{376A57AD-9870-46A1-8903-920AC5F09F4D}" presName="textNode" presStyleLbl="node1" presStyleIdx="1" presStyleCnt="3">
        <dgm:presLayoutVars>
          <dgm:bulletEnabled val="1"/>
        </dgm:presLayoutVars>
      </dgm:prSet>
      <dgm:spPr/>
    </dgm:pt>
    <dgm:pt modelId="{5C412458-61A8-4CF7-9D56-C10D0BA800A7}" type="pres">
      <dgm:prSet presAssocID="{9F2D9BD0-A623-4B1A-A364-4289ED9DFEF0}" presName="sibTrans" presStyleCnt="0"/>
      <dgm:spPr/>
    </dgm:pt>
    <dgm:pt modelId="{2C595CA0-9E19-4FD5-AEA7-B18641A150DD}" type="pres">
      <dgm:prSet presAssocID="{64473501-9706-4ACB-954D-7A4040CDEF4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3297F33-D0D2-42F8-A900-C67F29EFF3AF}" srcId="{741E6D0A-41DA-4836-A746-D9BB1955C1BA}" destId="{64473501-9706-4ACB-954D-7A4040CDEF47}" srcOrd="2" destOrd="0" parTransId="{447321F2-0797-4529-94E4-D4EA17D0540E}" sibTransId="{CC7F4855-3313-4071-BDD3-066446C2CD9C}"/>
    <dgm:cxn modelId="{AEF524C3-0819-42A8-8F92-E75364D5969F}" type="presOf" srcId="{64473501-9706-4ACB-954D-7A4040CDEF47}" destId="{2C595CA0-9E19-4FD5-AEA7-B18641A150DD}" srcOrd="0" destOrd="0" presId="urn:microsoft.com/office/officeart/2005/8/layout/hProcess9"/>
    <dgm:cxn modelId="{C4E455C6-0F1C-42CA-B913-01712A0D1728}" type="presOf" srcId="{376A57AD-9870-46A1-8903-920AC5F09F4D}" destId="{0101E0CD-1698-4E26-99E5-7AEA0765D2D2}" srcOrd="0" destOrd="0" presId="urn:microsoft.com/office/officeart/2005/8/layout/hProcess9"/>
    <dgm:cxn modelId="{14A052C7-F341-4312-8872-CDB600D89960}" srcId="{741E6D0A-41DA-4836-A746-D9BB1955C1BA}" destId="{840A335F-B326-4D37-9C49-07B8FF26D536}" srcOrd="0" destOrd="0" parTransId="{3F4F5258-FAC9-4F0B-A106-F8724FB47F66}" sibTransId="{9853EDA8-E705-4C7F-9F18-EDFCB5AA7F76}"/>
    <dgm:cxn modelId="{1687C9CF-D1F2-4B0E-9DEB-476A365286E3}" type="presOf" srcId="{840A335F-B326-4D37-9C49-07B8FF26D536}" destId="{A552CB57-E361-4C90-B099-3E5F9C8A1DAD}" srcOrd="0" destOrd="0" presId="urn:microsoft.com/office/officeart/2005/8/layout/hProcess9"/>
    <dgm:cxn modelId="{15CEA7F8-C47E-455B-A0B3-AC7B2F4CC432}" srcId="{741E6D0A-41DA-4836-A746-D9BB1955C1BA}" destId="{376A57AD-9870-46A1-8903-920AC5F09F4D}" srcOrd="1" destOrd="0" parTransId="{0BA23561-72E8-459C-916D-5567CF0B4663}" sibTransId="{9F2D9BD0-A623-4B1A-A364-4289ED9DFEF0}"/>
    <dgm:cxn modelId="{4E9947F9-A321-4E7A-B195-B8CADCCD8A9D}" type="presOf" srcId="{741E6D0A-41DA-4836-A746-D9BB1955C1BA}" destId="{06F1010F-D13F-46B2-8CFD-97110BC64A78}" srcOrd="0" destOrd="0" presId="urn:microsoft.com/office/officeart/2005/8/layout/hProcess9"/>
    <dgm:cxn modelId="{1D2CECCA-00EF-4338-9305-676D0F64549A}" type="presParOf" srcId="{06F1010F-D13F-46B2-8CFD-97110BC64A78}" destId="{61BA0966-A505-43F1-BE1A-0EDA2CCAA31D}" srcOrd="0" destOrd="0" presId="urn:microsoft.com/office/officeart/2005/8/layout/hProcess9"/>
    <dgm:cxn modelId="{E0C0DD53-EA31-42D2-95D3-695452DE9325}" type="presParOf" srcId="{06F1010F-D13F-46B2-8CFD-97110BC64A78}" destId="{772075D5-9133-4CAE-9199-9BC256EE9432}" srcOrd="1" destOrd="0" presId="urn:microsoft.com/office/officeart/2005/8/layout/hProcess9"/>
    <dgm:cxn modelId="{7FFC51A8-104C-4730-885B-588AF7E257F9}" type="presParOf" srcId="{772075D5-9133-4CAE-9199-9BC256EE9432}" destId="{A552CB57-E361-4C90-B099-3E5F9C8A1DAD}" srcOrd="0" destOrd="0" presId="urn:microsoft.com/office/officeart/2005/8/layout/hProcess9"/>
    <dgm:cxn modelId="{C335D8B6-0EC7-44EF-9E1D-9474DB98DC50}" type="presParOf" srcId="{772075D5-9133-4CAE-9199-9BC256EE9432}" destId="{2C349E91-05B6-4CB4-9B28-A1EF6A679296}" srcOrd="1" destOrd="0" presId="urn:microsoft.com/office/officeart/2005/8/layout/hProcess9"/>
    <dgm:cxn modelId="{A3422D27-8FDE-4210-BB44-507986C878EF}" type="presParOf" srcId="{772075D5-9133-4CAE-9199-9BC256EE9432}" destId="{0101E0CD-1698-4E26-99E5-7AEA0765D2D2}" srcOrd="2" destOrd="0" presId="urn:microsoft.com/office/officeart/2005/8/layout/hProcess9"/>
    <dgm:cxn modelId="{8666A538-DF03-4788-A707-F18D3E0F17F1}" type="presParOf" srcId="{772075D5-9133-4CAE-9199-9BC256EE9432}" destId="{5C412458-61A8-4CF7-9D56-C10D0BA800A7}" srcOrd="3" destOrd="0" presId="urn:microsoft.com/office/officeart/2005/8/layout/hProcess9"/>
    <dgm:cxn modelId="{9A73DDBF-75D8-4946-AE02-45212046C4A7}" type="presParOf" srcId="{772075D5-9133-4CAE-9199-9BC256EE9432}" destId="{2C595CA0-9E19-4FD5-AEA7-B18641A150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B145F0-A952-4578-80CA-F218106F12D1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637B333-C6D9-46F2-B502-6D859407C826}">
      <dgm:prSet phldrT="[Texto]"/>
      <dgm:spPr/>
      <dgm:t>
        <a:bodyPr/>
        <a:lstStyle/>
        <a:p>
          <a:r>
            <a:rPr lang="pt-PT" dirty="0"/>
            <a:t>Eleição de Lincoln</a:t>
          </a:r>
        </a:p>
      </dgm:t>
    </dgm:pt>
    <dgm:pt modelId="{79404E35-6B35-47D3-8255-BC5B2CD74206}" type="parTrans" cxnId="{FD028C4C-6FDC-4F5E-905B-B528D4B431EE}">
      <dgm:prSet/>
      <dgm:spPr/>
      <dgm:t>
        <a:bodyPr/>
        <a:lstStyle/>
        <a:p>
          <a:endParaRPr lang="pt-PT"/>
        </a:p>
      </dgm:t>
    </dgm:pt>
    <dgm:pt modelId="{FFB47F78-E7F0-40A6-B7A3-67F991CABF91}" type="sibTrans" cxnId="{FD028C4C-6FDC-4F5E-905B-B528D4B431EE}">
      <dgm:prSet/>
      <dgm:spPr/>
      <dgm:t>
        <a:bodyPr/>
        <a:lstStyle/>
        <a:p>
          <a:endParaRPr lang="pt-PT"/>
        </a:p>
      </dgm:t>
    </dgm:pt>
    <dgm:pt modelId="{14DBA317-5A8D-488D-B318-CD91E2F3BBFD}">
      <dgm:prSet phldrT="[Texto]"/>
      <dgm:spPr/>
      <dgm:t>
        <a:bodyPr/>
        <a:lstStyle/>
        <a:p>
          <a:r>
            <a:rPr lang="pt-PT" dirty="0"/>
            <a:t>Aumento significativo das tarifas industriais.</a:t>
          </a:r>
        </a:p>
      </dgm:t>
    </dgm:pt>
    <dgm:pt modelId="{B6E67C53-A1E3-4B26-BF81-A55111F8674B}" type="parTrans" cxnId="{91EB2272-58EB-4424-9764-8234C5CA1872}">
      <dgm:prSet/>
      <dgm:spPr/>
      <dgm:t>
        <a:bodyPr/>
        <a:lstStyle/>
        <a:p>
          <a:endParaRPr lang="pt-PT"/>
        </a:p>
      </dgm:t>
    </dgm:pt>
    <dgm:pt modelId="{292831C6-40A4-40C9-A6F7-7B3CE63A41A5}" type="sibTrans" cxnId="{91EB2272-58EB-4424-9764-8234C5CA1872}">
      <dgm:prSet/>
      <dgm:spPr/>
      <dgm:t>
        <a:bodyPr/>
        <a:lstStyle/>
        <a:p>
          <a:endParaRPr lang="pt-PT"/>
        </a:p>
      </dgm:t>
    </dgm:pt>
    <dgm:pt modelId="{F99E88F3-D29D-4951-9FFB-FF76A8BB0225}">
      <dgm:prSet phldrT="[Texto]"/>
      <dgm:spPr/>
      <dgm:t>
        <a:bodyPr/>
        <a:lstStyle/>
        <a:p>
          <a:r>
            <a:rPr lang="pt-PT" dirty="0"/>
            <a:t>A justificação assentava nas “despesas com a Guerra Civil”</a:t>
          </a:r>
        </a:p>
      </dgm:t>
    </dgm:pt>
    <dgm:pt modelId="{B718B676-BAA3-49C5-91A8-98351C5A38FC}" type="parTrans" cxnId="{7A30F96F-21D3-444B-BCCD-9B0AD0203674}">
      <dgm:prSet/>
      <dgm:spPr/>
      <dgm:t>
        <a:bodyPr/>
        <a:lstStyle/>
        <a:p>
          <a:endParaRPr lang="pt-PT"/>
        </a:p>
      </dgm:t>
    </dgm:pt>
    <dgm:pt modelId="{D38B595A-40D9-4BE0-8DC8-047DCCBC549C}" type="sibTrans" cxnId="{7A30F96F-21D3-444B-BCCD-9B0AD0203674}">
      <dgm:prSet/>
      <dgm:spPr/>
      <dgm:t>
        <a:bodyPr/>
        <a:lstStyle/>
        <a:p>
          <a:endParaRPr lang="pt-PT"/>
        </a:p>
      </dgm:t>
    </dgm:pt>
    <dgm:pt modelId="{8FB1173E-B173-4123-B279-234E70698DB3}">
      <dgm:prSet phldrT="[Texto]"/>
      <dgm:spPr/>
      <dgm:t>
        <a:bodyPr/>
        <a:lstStyle/>
        <a:p>
          <a:r>
            <a:rPr lang="pt-PT" dirty="0"/>
            <a:t>Tarifas muito elevadas</a:t>
          </a:r>
        </a:p>
      </dgm:t>
    </dgm:pt>
    <dgm:pt modelId="{2AFDCF77-2BEE-45E1-AEB7-E49CC0D056EC}" type="parTrans" cxnId="{25C65798-0CB3-4667-B947-60CBBE349312}">
      <dgm:prSet/>
      <dgm:spPr/>
      <dgm:t>
        <a:bodyPr/>
        <a:lstStyle/>
        <a:p>
          <a:endParaRPr lang="pt-PT"/>
        </a:p>
      </dgm:t>
    </dgm:pt>
    <dgm:pt modelId="{F10B2923-A8D4-4593-9790-5937E7ED552D}" type="sibTrans" cxnId="{25C65798-0CB3-4667-B947-60CBBE349312}">
      <dgm:prSet/>
      <dgm:spPr/>
      <dgm:t>
        <a:bodyPr/>
        <a:lstStyle/>
        <a:p>
          <a:endParaRPr lang="pt-PT"/>
        </a:p>
      </dgm:t>
    </dgm:pt>
    <dgm:pt modelId="{E5DB88E7-F27F-43B2-81AB-B186B99DB686}">
      <dgm:prSet phldrT="[Texto]" custT="1"/>
      <dgm:spPr/>
      <dgm:t>
        <a:bodyPr/>
        <a:lstStyle/>
        <a:p>
          <a:r>
            <a:rPr lang="pt-PT" sz="2000" dirty="0"/>
            <a:t>As tarifas sobre a importação de manufaturas mantiveram-se nos 40% - 50% até à 1ª Guerra</a:t>
          </a:r>
        </a:p>
      </dgm:t>
    </dgm:pt>
    <dgm:pt modelId="{B411679C-9198-4135-8E03-B780A11F31EA}" type="parTrans" cxnId="{9CB5544B-BC8D-463E-A161-D2F25B609ECF}">
      <dgm:prSet/>
      <dgm:spPr/>
      <dgm:t>
        <a:bodyPr/>
        <a:lstStyle/>
        <a:p>
          <a:endParaRPr lang="pt-PT"/>
        </a:p>
      </dgm:t>
    </dgm:pt>
    <dgm:pt modelId="{29F70F1B-9279-482B-889F-61C218248E72}" type="sibTrans" cxnId="{9CB5544B-BC8D-463E-A161-D2F25B609ECF}">
      <dgm:prSet/>
      <dgm:spPr/>
      <dgm:t>
        <a:bodyPr/>
        <a:lstStyle/>
        <a:p>
          <a:endParaRPr lang="pt-PT"/>
        </a:p>
      </dgm:t>
    </dgm:pt>
    <dgm:pt modelId="{BEDC1F56-F5A0-4735-A49B-84296C9E14ED}">
      <dgm:prSet phldrT="[Texto]" custT="1"/>
      <dgm:spPr/>
      <dgm:t>
        <a:bodyPr/>
        <a:lstStyle/>
        <a:p>
          <a:r>
            <a:rPr lang="pt-PT" sz="2000" dirty="0"/>
            <a:t>Estas, eram as mais altas tarifas de qualquer país do mundo.</a:t>
          </a:r>
        </a:p>
      </dgm:t>
    </dgm:pt>
    <dgm:pt modelId="{B892C490-4286-4806-A2DC-5FA33AF6B023}" type="parTrans" cxnId="{63BDA5A0-7413-4EE6-9091-07847E17F711}">
      <dgm:prSet/>
      <dgm:spPr/>
      <dgm:t>
        <a:bodyPr/>
        <a:lstStyle/>
        <a:p>
          <a:endParaRPr lang="pt-PT"/>
        </a:p>
      </dgm:t>
    </dgm:pt>
    <dgm:pt modelId="{FD1768CA-2450-494E-A1FA-50C23C596757}" type="sibTrans" cxnId="{63BDA5A0-7413-4EE6-9091-07847E17F711}">
      <dgm:prSet/>
      <dgm:spPr/>
      <dgm:t>
        <a:bodyPr/>
        <a:lstStyle/>
        <a:p>
          <a:endParaRPr lang="pt-PT"/>
        </a:p>
      </dgm:t>
    </dgm:pt>
    <dgm:pt modelId="{2DF33213-E007-4980-8B2D-D498DE9B5C6B}" type="pres">
      <dgm:prSet presAssocID="{1BB145F0-A952-4578-80CA-F218106F12D1}" presName="Name0" presStyleCnt="0">
        <dgm:presLayoutVars>
          <dgm:dir/>
          <dgm:animLvl val="lvl"/>
          <dgm:resizeHandles/>
        </dgm:presLayoutVars>
      </dgm:prSet>
      <dgm:spPr/>
    </dgm:pt>
    <dgm:pt modelId="{4D638065-F5D4-4F98-AC0A-C4EAAA0EE365}" type="pres">
      <dgm:prSet presAssocID="{5637B333-C6D9-46F2-B502-6D859407C826}" presName="linNode" presStyleCnt="0"/>
      <dgm:spPr/>
    </dgm:pt>
    <dgm:pt modelId="{F8CE6CF4-B5CA-451C-B145-0794900E0233}" type="pres">
      <dgm:prSet presAssocID="{5637B333-C6D9-46F2-B502-6D859407C826}" presName="parentShp" presStyleLbl="node1" presStyleIdx="0" presStyleCnt="2" custScaleX="113030" custScaleY="107883">
        <dgm:presLayoutVars>
          <dgm:bulletEnabled val="1"/>
        </dgm:presLayoutVars>
      </dgm:prSet>
      <dgm:spPr/>
    </dgm:pt>
    <dgm:pt modelId="{DCEBBE38-67DF-4B1F-B9E8-DF3CDC2052CF}" type="pres">
      <dgm:prSet presAssocID="{5637B333-C6D9-46F2-B502-6D859407C826}" presName="childShp" presStyleLbl="bgAccFollowNode1" presStyleIdx="0" presStyleCnt="2" custScaleX="128999">
        <dgm:presLayoutVars>
          <dgm:bulletEnabled val="1"/>
        </dgm:presLayoutVars>
      </dgm:prSet>
      <dgm:spPr>
        <a:prstGeom prst="horizontalScroll">
          <a:avLst/>
        </a:prstGeom>
      </dgm:spPr>
    </dgm:pt>
    <dgm:pt modelId="{6E529D14-F1ED-4677-BAEB-C3419480466A}" type="pres">
      <dgm:prSet presAssocID="{FFB47F78-E7F0-40A6-B7A3-67F991CABF91}" presName="spacing" presStyleCnt="0"/>
      <dgm:spPr/>
    </dgm:pt>
    <dgm:pt modelId="{3FE0978F-AFCD-48FB-B57B-9B3950012FAD}" type="pres">
      <dgm:prSet presAssocID="{8FB1173E-B173-4123-B279-234E70698DB3}" presName="linNode" presStyleCnt="0"/>
      <dgm:spPr/>
    </dgm:pt>
    <dgm:pt modelId="{ECDC0ADD-0FAC-406D-8FEC-54BB63F13A80}" type="pres">
      <dgm:prSet presAssocID="{8FB1173E-B173-4123-B279-234E70698DB3}" presName="parentShp" presStyleLbl="node1" presStyleIdx="1" presStyleCnt="2">
        <dgm:presLayoutVars>
          <dgm:bulletEnabled val="1"/>
        </dgm:presLayoutVars>
      </dgm:prSet>
      <dgm:spPr/>
    </dgm:pt>
    <dgm:pt modelId="{1452DD7F-C572-4756-8BF8-5C5DE02AAFB0}" type="pres">
      <dgm:prSet presAssocID="{8FB1173E-B173-4123-B279-234E70698DB3}" presName="childShp" presStyleLbl="bgAccFollowNode1" presStyleIdx="1" presStyleCnt="2">
        <dgm:presLayoutVars>
          <dgm:bulletEnabled val="1"/>
        </dgm:presLayoutVars>
      </dgm:prSet>
      <dgm:spPr>
        <a:prstGeom prst="horizontalScroll">
          <a:avLst/>
        </a:prstGeom>
      </dgm:spPr>
    </dgm:pt>
  </dgm:ptLst>
  <dgm:cxnLst>
    <dgm:cxn modelId="{12A52602-B8EC-4876-8A03-180FF783AD3D}" type="presOf" srcId="{BEDC1F56-F5A0-4735-A49B-84296C9E14ED}" destId="{1452DD7F-C572-4756-8BF8-5C5DE02AAFB0}" srcOrd="0" destOrd="1" presId="urn:microsoft.com/office/officeart/2005/8/layout/vList6"/>
    <dgm:cxn modelId="{98D14D2D-893F-4990-8727-C2EB0DD309B9}" type="presOf" srcId="{1BB145F0-A952-4578-80CA-F218106F12D1}" destId="{2DF33213-E007-4980-8B2D-D498DE9B5C6B}" srcOrd="0" destOrd="0" presId="urn:microsoft.com/office/officeart/2005/8/layout/vList6"/>
    <dgm:cxn modelId="{EB56452F-1FA2-4CF9-B396-205AD14E5035}" type="presOf" srcId="{E5DB88E7-F27F-43B2-81AB-B186B99DB686}" destId="{1452DD7F-C572-4756-8BF8-5C5DE02AAFB0}" srcOrd="0" destOrd="0" presId="urn:microsoft.com/office/officeart/2005/8/layout/vList6"/>
    <dgm:cxn modelId="{46F40240-50AA-4F05-985D-634A850C6211}" type="presOf" srcId="{14DBA317-5A8D-488D-B318-CD91E2F3BBFD}" destId="{DCEBBE38-67DF-4B1F-B9E8-DF3CDC2052CF}" srcOrd="0" destOrd="0" presId="urn:microsoft.com/office/officeart/2005/8/layout/vList6"/>
    <dgm:cxn modelId="{9CB5544B-BC8D-463E-A161-D2F25B609ECF}" srcId="{8FB1173E-B173-4123-B279-234E70698DB3}" destId="{E5DB88E7-F27F-43B2-81AB-B186B99DB686}" srcOrd="0" destOrd="0" parTransId="{B411679C-9198-4135-8E03-B780A11F31EA}" sibTransId="{29F70F1B-9279-482B-889F-61C218248E72}"/>
    <dgm:cxn modelId="{FD028C4C-6FDC-4F5E-905B-B528D4B431EE}" srcId="{1BB145F0-A952-4578-80CA-F218106F12D1}" destId="{5637B333-C6D9-46F2-B502-6D859407C826}" srcOrd="0" destOrd="0" parTransId="{79404E35-6B35-47D3-8255-BC5B2CD74206}" sibTransId="{FFB47F78-E7F0-40A6-B7A3-67F991CABF91}"/>
    <dgm:cxn modelId="{7A30F96F-21D3-444B-BCCD-9B0AD0203674}" srcId="{5637B333-C6D9-46F2-B502-6D859407C826}" destId="{F99E88F3-D29D-4951-9FFB-FF76A8BB0225}" srcOrd="1" destOrd="0" parTransId="{B718B676-BAA3-49C5-91A8-98351C5A38FC}" sibTransId="{D38B595A-40D9-4BE0-8DC8-047DCCBC549C}"/>
    <dgm:cxn modelId="{54404B51-7AD3-4915-8A0E-0D753BEFB0D2}" type="presOf" srcId="{F99E88F3-D29D-4951-9FFB-FF76A8BB0225}" destId="{DCEBBE38-67DF-4B1F-B9E8-DF3CDC2052CF}" srcOrd="0" destOrd="1" presId="urn:microsoft.com/office/officeart/2005/8/layout/vList6"/>
    <dgm:cxn modelId="{91EB2272-58EB-4424-9764-8234C5CA1872}" srcId="{5637B333-C6D9-46F2-B502-6D859407C826}" destId="{14DBA317-5A8D-488D-B318-CD91E2F3BBFD}" srcOrd="0" destOrd="0" parTransId="{B6E67C53-A1E3-4B26-BF81-A55111F8674B}" sibTransId="{292831C6-40A4-40C9-A6F7-7B3CE63A41A5}"/>
    <dgm:cxn modelId="{30C9DC57-0D17-4564-831B-9810C6118DF6}" type="presOf" srcId="{8FB1173E-B173-4123-B279-234E70698DB3}" destId="{ECDC0ADD-0FAC-406D-8FEC-54BB63F13A80}" srcOrd="0" destOrd="0" presId="urn:microsoft.com/office/officeart/2005/8/layout/vList6"/>
    <dgm:cxn modelId="{25C65798-0CB3-4667-B947-60CBBE349312}" srcId="{1BB145F0-A952-4578-80CA-F218106F12D1}" destId="{8FB1173E-B173-4123-B279-234E70698DB3}" srcOrd="1" destOrd="0" parTransId="{2AFDCF77-2BEE-45E1-AEB7-E49CC0D056EC}" sibTransId="{F10B2923-A8D4-4593-9790-5937E7ED552D}"/>
    <dgm:cxn modelId="{63BDA5A0-7413-4EE6-9091-07847E17F711}" srcId="{8FB1173E-B173-4123-B279-234E70698DB3}" destId="{BEDC1F56-F5A0-4735-A49B-84296C9E14ED}" srcOrd="1" destOrd="0" parTransId="{B892C490-4286-4806-A2DC-5FA33AF6B023}" sibTransId="{FD1768CA-2450-494E-A1FA-50C23C596757}"/>
    <dgm:cxn modelId="{7FEF83D7-92DE-4454-A42F-A7D9A6D30BBA}" type="presOf" srcId="{5637B333-C6D9-46F2-B502-6D859407C826}" destId="{F8CE6CF4-B5CA-451C-B145-0794900E0233}" srcOrd="0" destOrd="0" presId="urn:microsoft.com/office/officeart/2005/8/layout/vList6"/>
    <dgm:cxn modelId="{5C7F5F37-778D-4CEF-8C0A-781524601067}" type="presParOf" srcId="{2DF33213-E007-4980-8B2D-D498DE9B5C6B}" destId="{4D638065-F5D4-4F98-AC0A-C4EAAA0EE365}" srcOrd="0" destOrd="0" presId="urn:microsoft.com/office/officeart/2005/8/layout/vList6"/>
    <dgm:cxn modelId="{66200A85-797F-4CAB-8728-F2CFEE924877}" type="presParOf" srcId="{4D638065-F5D4-4F98-AC0A-C4EAAA0EE365}" destId="{F8CE6CF4-B5CA-451C-B145-0794900E0233}" srcOrd="0" destOrd="0" presId="urn:microsoft.com/office/officeart/2005/8/layout/vList6"/>
    <dgm:cxn modelId="{F3ECF59A-BA41-44AF-942C-E82858CB5367}" type="presParOf" srcId="{4D638065-F5D4-4F98-AC0A-C4EAAA0EE365}" destId="{DCEBBE38-67DF-4B1F-B9E8-DF3CDC2052CF}" srcOrd="1" destOrd="0" presId="urn:microsoft.com/office/officeart/2005/8/layout/vList6"/>
    <dgm:cxn modelId="{0EA218AA-85AA-4E45-B55E-FD9D8A7780CD}" type="presParOf" srcId="{2DF33213-E007-4980-8B2D-D498DE9B5C6B}" destId="{6E529D14-F1ED-4677-BAEB-C3419480466A}" srcOrd="1" destOrd="0" presId="urn:microsoft.com/office/officeart/2005/8/layout/vList6"/>
    <dgm:cxn modelId="{0821E249-55CB-4A81-B49D-8B2A38185E3E}" type="presParOf" srcId="{2DF33213-E007-4980-8B2D-D498DE9B5C6B}" destId="{3FE0978F-AFCD-48FB-B57B-9B3950012FAD}" srcOrd="2" destOrd="0" presId="urn:microsoft.com/office/officeart/2005/8/layout/vList6"/>
    <dgm:cxn modelId="{5A97EAC3-1575-4946-A1C6-C6AAC03BF955}" type="presParOf" srcId="{3FE0978F-AFCD-48FB-B57B-9B3950012FAD}" destId="{ECDC0ADD-0FAC-406D-8FEC-54BB63F13A80}" srcOrd="0" destOrd="0" presId="urn:microsoft.com/office/officeart/2005/8/layout/vList6"/>
    <dgm:cxn modelId="{5EDA2B38-4742-4F4B-897F-D7D408500393}" type="presParOf" srcId="{3FE0978F-AFCD-48FB-B57B-9B3950012FAD}" destId="{1452DD7F-C572-4756-8BF8-5C5DE02AAF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04F71-D9F3-4389-84BD-4AFF5C9E4104}">
      <dsp:nvSpPr>
        <dsp:cNvPr id="0" name=""/>
        <dsp:cNvSpPr/>
      </dsp:nvSpPr>
      <dsp:spPr>
        <a:xfrm rot="5400000">
          <a:off x="949126" y="1238024"/>
          <a:ext cx="2136262" cy="35546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B4515-BDD4-45BC-8492-583BC95863ED}">
      <dsp:nvSpPr>
        <dsp:cNvPr id="0" name=""/>
        <dsp:cNvSpPr/>
      </dsp:nvSpPr>
      <dsp:spPr>
        <a:xfrm>
          <a:off x="592531" y="2300111"/>
          <a:ext cx="3209196" cy="281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SÉCULO XVIII </a:t>
          </a:r>
          <a:r>
            <a:rPr lang="pt-PT" sz="2800" kern="1200" dirty="0"/>
            <a:t>(Grã-Bretanha)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400" kern="1200" dirty="0"/>
            <a:t>Políticas de mercado e comércio livre </a:t>
          </a:r>
        </a:p>
      </dsp:txBody>
      <dsp:txXfrm>
        <a:off x="592531" y="2300111"/>
        <a:ext cx="3209196" cy="2813048"/>
      </dsp:txXfrm>
    </dsp:sp>
    <dsp:sp modelId="{D686242A-33D8-497E-A8C9-2A8C05EA4924}">
      <dsp:nvSpPr>
        <dsp:cNvPr id="0" name=""/>
        <dsp:cNvSpPr/>
      </dsp:nvSpPr>
      <dsp:spPr>
        <a:xfrm>
          <a:off x="3196218" y="976324"/>
          <a:ext cx="605508" cy="605508"/>
        </a:xfrm>
        <a:prstGeom prst="triangle">
          <a:avLst>
            <a:gd name="adj" fmla="val 100000"/>
          </a:avLst>
        </a:prstGeom>
        <a:solidFill>
          <a:schemeClr val="accent3">
            <a:hueOff val="-353548"/>
            <a:satOff val="1606"/>
            <a:lumOff val="-1863"/>
            <a:alphaOff val="0"/>
          </a:schemeClr>
        </a:solidFill>
        <a:ln w="12700" cap="flat" cmpd="sng" algn="ctr">
          <a:solidFill>
            <a:schemeClr val="accent3">
              <a:hueOff val="-353548"/>
              <a:satOff val="160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85755-647A-42E5-AAC8-45575C194808}">
      <dsp:nvSpPr>
        <dsp:cNvPr id="0" name=""/>
        <dsp:cNvSpPr/>
      </dsp:nvSpPr>
      <dsp:spPr>
        <a:xfrm rot="5400000">
          <a:off x="4877809" y="265868"/>
          <a:ext cx="2136262" cy="35546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12700" cap="flat" cmpd="sng" algn="ctr">
          <a:solidFill>
            <a:schemeClr val="accent3">
              <a:hueOff val="-707096"/>
              <a:satOff val="321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52252-BD89-44C8-A00C-6497271D0C8B}">
      <dsp:nvSpPr>
        <dsp:cNvPr id="0" name=""/>
        <dsp:cNvSpPr/>
      </dsp:nvSpPr>
      <dsp:spPr>
        <a:xfrm>
          <a:off x="4521214" y="1327955"/>
          <a:ext cx="3209196" cy="281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SÉCULO XIX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Enorme sucesso económico britânico;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Outros países iniciam um período de liberalização e desregulamentação das suas economias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500" kern="1200" dirty="0"/>
        </a:p>
      </dsp:txBody>
      <dsp:txXfrm>
        <a:off x="4521214" y="1327955"/>
        <a:ext cx="3209196" cy="2813048"/>
      </dsp:txXfrm>
    </dsp:sp>
    <dsp:sp modelId="{C5967A30-A169-4717-8805-A25F8BCA378C}">
      <dsp:nvSpPr>
        <dsp:cNvPr id="0" name=""/>
        <dsp:cNvSpPr/>
      </dsp:nvSpPr>
      <dsp:spPr>
        <a:xfrm>
          <a:off x="7124901" y="4167"/>
          <a:ext cx="605508" cy="605508"/>
        </a:xfrm>
        <a:prstGeom prst="triangle">
          <a:avLst>
            <a:gd name="adj" fmla="val 100000"/>
          </a:avLst>
        </a:prstGeom>
        <a:solidFill>
          <a:schemeClr val="accent3">
            <a:hueOff val="-1060644"/>
            <a:satOff val="4819"/>
            <a:lumOff val="-5588"/>
            <a:alphaOff val="0"/>
          </a:schemeClr>
        </a:solidFill>
        <a:ln w="12700" cap="flat" cmpd="sng" algn="ctr">
          <a:solidFill>
            <a:schemeClr val="accent3">
              <a:hueOff val="-1060644"/>
              <a:satOff val="4819"/>
              <a:lumOff val="-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45412-ECF3-4529-AE6C-4BA7B3D9129D}">
      <dsp:nvSpPr>
        <dsp:cNvPr id="0" name=""/>
        <dsp:cNvSpPr/>
      </dsp:nvSpPr>
      <dsp:spPr>
        <a:xfrm rot="5400000">
          <a:off x="8806492" y="-706288"/>
          <a:ext cx="2136262" cy="35546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accent3">
              <a:hueOff val="-1414192"/>
              <a:satOff val="6425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8BD34-F34F-44C4-8A83-3A1E346373A6}">
      <dsp:nvSpPr>
        <dsp:cNvPr id="0" name=""/>
        <dsp:cNvSpPr/>
      </dsp:nvSpPr>
      <dsp:spPr>
        <a:xfrm>
          <a:off x="8449897" y="355798"/>
          <a:ext cx="3209196" cy="281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500" kern="1200" dirty="0"/>
            <a:t>NOVA ORDEM MUNDIAL LIBERAL</a:t>
          </a:r>
        </a:p>
      </dsp:txBody>
      <dsp:txXfrm>
        <a:off x="8449897" y="355798"/>
        <a:ext cx="3209196" cy="28130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26806-9884-41EE-814E-9219D8D5736A}">
      <dsp:nvSpPr>
        <dsp:cNvPr id="0" name=""/>
        <dsp:cNvSpPr/>
      </dsp:nvSpPr>
      <dsp:spPr>
        <a:xfrm>
          <a:off x="822780" y="2163901"/>
          <a:ext cx="536259" cy="581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129" y="0"/>
              </a:lnTo>
              <a:lnTo>
                <a:pt x="268129" y="581457"/>
              </a:lnTo>
              <a:lnTo>
                <a:pt x="536259" y="581457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071135" y="2434855"/>
        <a:ext cx="39549" cy="39549"/>
      </dsp:txXfrm>
    </dsp:sp>
    <dsp:sp modelId="{7C940C36-62D0-423B-B3F1-FA71B7564528}">
      <dsp:nvSpPr>
        <dsp:cNvPr id="0" name=""/>
        <dsp:cNvSpPr/>
      </dsp:nvSpPr>
      <dsp:spPr>
        <a:xfrm>
          <a:off x="822780" y="1652983"/>
          <a:ext cx="536259" cy="510917"/>
        </a:xfrm>
        <a:custGeom>
          <a:avLst/>
          <a:gdLst/>
          <a:ahLst/>
          <a:cxnLst/>
          <a:rect l="0" t="0" r="0" b="0"/>
          <a:pathLst>
            <a:path>
              <a:moveTo>
                <a:pt x="0" y="510917"/>
              </a:moveTo>
              <a:lnTo>
                <a:pt x="268129" y="510917"/>
              </a:lnTo>
              <a:lnTo>
                <a:pt x="268129" y="0"/>
              </a:lnTo>
              <a:lnTo>
                <a:pt x="536259" y="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072392" y="1889925"/>
        <a:ext cx="37034" cy="37034"/>
      </dsp:txXfrm>
    </dsp:sp>
    <dsp:sp modelId="{00C594C5-403A-4025-805E-C0F9045BD9B9}">
      <dsp:nvSpPr>
        <dsp:cNvPr id="0" name=""/>
        <dsp:cNvSpPr/>
      </dsp:nvSpPr>
      <dsp:spPr>
        <a:xfrm rot="16200000">
          <a:off x="-1737186" y="1755167"/>
          <a:ext cx="4302465" cy="81746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700" kern="1200" dirty="0"/>
            <a:t>Estados Unidos</a:t>
          </a:r>
        </a:p>
      </dsp:txBody>
      <dsp:txXfrm>
        <a:off x="-1737186" y="1755167"/>
        <a:ext cx="4302465" cy="817468"/>
      </dsp:txXfrm>
    </dsp:sp>
    <dsp:sp modelId="{A23634E6-8EB6-4B74-A3D3-CBFE8B93454F}">
      <dsp:nvSpPr>
        <dsp:cNvPr id="0" name=""/>
        <dsp:cNvSpPr/>
      </dsp:nvSpPr>
      <dsp:spPr>
        <a:xfrm>
          <a:off x="1359039" y="1173710"/>
          <a:ext cx="5017858" cy="958547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País mais protecionista do mundo durante o séc. XIX e até cerca de 1920</a:t>
          </a:r>
        </a:p>
      </dsp:txBody>
      <dsp:txXfrm>
        <a:off x="1359039" y="1173710"/>
        <a:ext cx="5017858" cy="958547"/>
      </dsp:txXfrm>
    </dsp:sp>
    <dsp:sp modelId="{5F41ADD6-AF80-4F09-8A70-F9D7F7490AB5}">
      <dsp:nvSpPr>
        <dsp:cNvPr id="0" name=""/>
        <dsp:cNvSpPr/>
      </dsp:nvSpPr>
      <dsp:spPr>
        <a:xfrm>
          <a:off x="1359039" y="2336624"/>
          <a:ext cx="5041266" cy="81746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 dirty="0"/>
            <a:t>País cuja economia crescia mais rápido</a:t>
          </a:r>
        </a:p>
      </dsp:txBody>
      <dsp:txXfrm>
        <a:off x="1359039" y="2336624"/>
        <a:ext cx="5041266" cy="81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70DD3-6AAF-4474-9D8C-794F43DD3F25}">
      <dsp:nvSpPr>
        <dsp:cNvPr id="0" name=""/>
        <dsp:cNvSpPr/>
      </dsp:nvSpPr>
      <dsp:spPr>
        <a:xfrm>
          <a:off x="5314" y="785076"/>
          <a:ext cx="2416377" cy="138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I Guerra Mundial </a:t>
          </a:r>
        </a:p>
      </dsp:txBody>
      <dsp:txXfrm>
        <a:off x="5314" y="785076"/>
        <a:ext cx="2416377" cy="924536"/>
      </dsp:txXfrm>
    </dsp:sp>
    <dsp:sp modelId="{48FA0532-C976-4556-9842-5B715E6EA5A6}">
      <dsp:nvSpPr>
        <dsp:cNvPr id="0" name=""/>
        <dsp:cNvSpPr/>
      </dsp:nvSpPr>
      <dsp:spPr>
        <a:xfrm>
          <a:off x="500235" y="1709613"/>
          <a:ext cx="2416377" cy="213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Instabilidade da economia mundial</a:t>
          </a:r>
        </a:p>
      </dsp:txBody>
      <dsp:txXfrm>
        <a:off x="562867" y="1772245"/>
        <a:ext cx="2291113" cy="2013136"/>
      </dsp:txXfrm>
    </dsp:sp>
    <dsp:sp modelId="{7CEC4CFB-7935-4F56-A609-0E7951C272A1}">
      <dsp:nvSpPr>
        <dsp:cNvPr id="0" name=""/>
        <dsp:cNvSpPr/>
      </dsp:nvSpPr>
      <dsp:spPr>
        <a:xfrm>
          <a:off x="2788006" y="946540"/>
          <a:ext cx="776585" cy="601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2788006" y="1066862"/>
        <a:ext cx="596103" cy="360964"/>
      </dsp:txXfrm>
    </dsp:sp>
    <dsp:sp modelId="{6BEB1E5D-FA33-4194-91DD-0398376588E0}">
      <dsp:nvSpPr>
        <dsp:cNvPr id="0" name=""/>
        <dsp:cNvSpPr/>
      </dsp:nvSpPr>
      <dsp:spPr>
        <a:xfrm>
          <a:off x="3886948" y="785076"/>
          <a:ext cx="2416377" cy="138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Aumento das barreiras económicas</a:t>
          </a:r>
        </a:p>
      </dsp:txBody>
      <dsp:txXfrm>
        <a:off x="3886948" y="785076"/>
        <a:ext cx="2416377" cy="924536"/>
      </dsp:txXfrm>
    </dsp:sp>
    <dsp:sp modelId="{1E28FD38-C383-40EB-AC1D-539CEEAE1DBA}">
      <dsp:nvSpPr>
        <dsp:cNvPr id="0" name=""/>
        <dsp:cNvSpPr/>
      </dsp:nvSpPr>
      <dsp:spPr>
        <a:xfrm>
          <a:off x="4381869" y="1709613"/>
          <a:ext cx="2416377" cy="213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1930 – EUA – tarifa de </a:t>
          </a:r>
          <a:r>
            <a:rPr lang="pt-PT" sz="1800" kern="1200" dirty="0" err="1"/>
            <a:t>Smoot</a:t>
          </a:r>
          <a:r>
            <a:rPr lang="pt-PT" sz="1800" kern="1200" dirty="0"/>
            <a:t> </a:t>
          </a:r>
          <a:r>
            <a:rPr lang="pt-PT" sz="1800" kern="1200" dirty="0" err="1"/>
            <a:t>Hawley</a:t>
          </a:r>
          <a:r>
            <a:rPr lang="pt-PT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Alemanha e Japão abandonam as políticas liberais</a:t>
          </a:r>
        </a:p>
      </dsp:txBody>
      <dsp:txXfrm>
        <a:off x="4444501" y="1772245"/>
        <a:ext cx="2291113" cy="2013136"/>
      </dsp:txXfrm>
    </dsp:sp>
    <dsp:sp modelId="{2DA5537F-1DBD-4234-9201-B97802FAB579}">
      <dsp:nvSpPr>
        <dsp:cNvPr id="0" name=""/>
        <dsp:cNvSpPr/>
      </dsp:nvSpPr>
      <dsp:spPr>
        <a:xfrm>
          <a:off x="6669640" y="946540"/>
          <a:ext cx="776585" cy="601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400" kern="1200"/>
        </a:p>
      </dsp:txBody>
      <dsp:txXfrm>
        <a:off x="6669640" y="1066862"/>
        <a:ext cx="596103" cy="360964"/>
      </dsp:txXfrm>
    </dsp:sp>
    <dsp:sp modelId="{DB817DCB-9127-4462-A155-98647A724F85}">
      <dsp:nvSpPr>
        <dsp:cNvPr id="0" name=""/>
        <dsp:cNvSpPr/>
      </dsp:nvSpPr>
      <dsp:spPr>
        <a:xfrm>
          <a:off x="7768582" y="785076"/>
          <a:ext cx="2416377" cy="138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Fim do sistema mundial de comércio livre</a:t>
          </a:r>
        </a:p>
      </dsp:txBody>
      <dsp:txXfrm>
        <a:off x="7768582" y="785076"/>
        <a:ext cx="2416377" cy="924536"/>
      </dsp:txXfrm>
    </dsp:sp>
    <dsp:sp modelId="{3D90A4FD-FDBF-40C1-802D-DB68CBE0E9EE}">
      <dsp:nvSpPr>
        <dsp:cNvPr id="0" name=""/>
        <dsp:cNvSpPr/>
      </dsp:nvSpPr>
      <dsp:spPr>
        <a:xfrm>
          <a:off x="8263503" y="1709613"/>
          <a:ext cx="2416377" cy="213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1932 – Grã – Bretanha reintroduz tarifas</a:t>
          </a:r>
        </a:p>
      </dsp:txBody>
      <dsp:txXfrm>
        <a:off x="8326135" y="1772245"/>
        <a:ext cx="2291113" cy="2013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0F028-DAA8-403C-A858-053BBDA6BFAF}">
      <dsp:nvSpPr>
        <dsp:cNvPr id="0" name=""/>
        <dsp:cNvSpPr/>
      </dsp:nvSpPr>
      <dsp:spPr>
        <a:xfrm>
          <a:off x="9007" y="777308"/>
          <a:ext cx="2692389" cy="16154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Reorganização  da economia </a:t>
          </a:r>
        </a:p>
      </dsp:txBody>
      <dsp:txXfrm>
        <a:off x="56321" y="824622"/>
        <a:ext cx="2597761" cy="1520805"/>
      </dsp:txXfrm>
    </dsp:sp>
    <dsp:sp modelId="{C655E0F4-733D-4A11-A2CB-7D1F415B5EB9}">
      <dsp:nvSpPr>
        <dsp:cNvPr id="0" name=""/>
        <dsp:cNvSpPr/>
      </dsp:nvSpPr>
      <dsp:spPr>
        <a:xfrm>
          <a:off x="2970636" y="1251168"/>
          <a:ext cx="570786" cy="667712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900" kern="1200"/>
        </a:p>
      </dsp:txBody>
      <dsp:txXfrm>
        <a:off x="2970636" y="1384710"/>
        <a:ext cx="399550" cy="400628"/>
      </dsp:txXfrm>
    </dsp:sp>
    <dsp:sp modelId="{916592A5-B56A-452E-A1A9-97200A7879C3}">
      <dsp:nvSpPr>
        <dsp:cNvPr id="0" name=""/>
        <dsp:cNvSpPr/>
      </dsp:nvSpPr>
      <dsp:spPr>
        <a:xfrm>
          <a:off x="3778353" y="777308"/>
          <a:ext cx="2692389" cy="16154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Hegemonia Americana</a:t>
          </a:r>
        </a:p>
      </dsp:txBody>
      <dsp:txXfrm>
        <a:off x="3825667" y="824622"/>
        <a:ext cx="2597761" cy="1520805"/>
      </dsp:txXfrm>
    </dsp:sp>
    <dsp:sp modelId="{69AB9FF1-C88E-4C54-83B7-6615EDB729D7}">
      <dsp:nvSpPr>
        <dsp:cNvPr id="0" name=""/>
        <dsp:cNvSpPr/>
      </dsp:nvSpPr>
      <dsp:spPr>
        <a:xfrm>
          <a:off x="6739981" y="1251168"/>
          <a:ext cx="570786" cy="667712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900" kern="1200"/>
        </a:p>
      </dsp:txBody>
      <dsp:txXfrm>
        <a:off x="6739981" y="1384710"/>
        <a:ext cx="399550" cy="400628"/>
      </dsp:txXfrm>
    </dsp:sp>
    <dsp:sp modelId="{70A2AC15-B0AD-4D6B-ABF6-B511D14817EC}">
      <dsp:nvSpPr>
        <dsp:cNvPr id="0" name=""/>
        <dsp:cNvSpPr/>
      </dsp:nvSpPr>
      <dsp:spPr>
        <a:xfrm>
          <a:off x="7547698" y="777308"/>
          <a:ext cx="2692389" cy="16154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Progressos na liberalização do comércio (GATT)</a:t>
          </a:r>
        </a:p>
      </dsp:txBody>
      <dsp:txXfrm>
        <a:off x="7595012" y="824622"/>
        <a:ext cx="2597761" cy="1520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6338B-9F73-4220-9FD1-820EE2E8CBE1}">
      <dsp:nvSpPr>
        <dsp:cNvPr id="0" name=""/>
        <dsp:cNvSpPr/>
      </dsp:nvSpPr>
      <dsp:spPr>
        <a:xfrm>
          <a:off x="4703" y="2016016"/>
          <a:ext cx="2793886" cy="2304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Comércio livre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Redução significativa de tarifas na Grã - Bretanha</a:t>
          </a:r>
        </a:p>
      </dsp:txBody>
      <dsp:txXfrm>
        <a:off x="57733" y="2069046"/>
        <a:ext cx="2687826" cy="1704518"/>
      </dsp:txXfrm>
    </dsp:sp>
    <dsp:sp modelId="{1333514A-B4B8-42DA-A1CF-E9E8B0CDE606}">
      <dsp:nvSpPr>
        <dsp:cNvPr id="0" name=""/>
        <dsp:cNvSpPr/>
      </dsp:nvSpPr>
      <dsp:spPr>
        <a:xfrm>
          <a:off x="1583250" y="2467253"/>
          <a:ext cx="3200445" cy="3200445"/>
        </a:xfrm>
        <a:prstGeom prst="leftCircularArrow">
          <a:avLst>
            <a:gd name="adj1" fmla="val 2509"/>
            <a:gd name="adj2" fmla="val 304108"/>
            <a:gd name="adj3" fmla="val 2081079"/>
            <a:gd name="adj4" fmla="val 9025950"/>
            <a:gd name="adj5" fmla="val 29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2DD0A-0E8A-410E-A7BD-577EA2F3FE15}">
      <dsp:nvSpPr>
        <dsp:cNvPr id="0" name=""/>
        <dsp:cNvSpPr/>
      </dsp:nvSpPr>
      <dsp:spPr>
        <a:xfrm>
          <a:off x="625567" y="3826594"/>
          <a:ext cx="2483454" cy="987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/>
            <a:t>1860 e 1870</a:t>
          </a:r>
        </a:p>
      </dsp:txBody>
      <dsp:txXfrm>
        <a:off x="654492" y="3855519"/>
        <a:ext cx="2425604" cy="929738"/>
      </dsp:txXfrm>
    </dsp:sp>
    <dsp:sp modelId="{13366F10-C0BE-41A8-98C4-5A34F4CA9B5B}">
      <dsp:nvSpPr>
        <dsp:cNvPr id="0" name=""/>
        <dsp:cNvSpPr/>
      </dsp:nvSpPr>
      <dsp:spPr>
        <a:xfrm>
          <a:off x="3491364" y="1858385"/>
          <a:ext cx="3225989" cy="2617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GB e países europeus impõem barreiras económicas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Proteção da agricultura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Promoção de indústrias emergentes (aço, químicos) </a:t>
          </a:r>
        </a:p>
      </dsp:txBody>
      <dsp:txXfrm>
        <a:off x="3551598" y="2479490"/>
        <a:ext cx="3105521" cy="1936059"/>
      </dsp:txXfrm>
    </dsp:sp>
    <dsp:sp modelId="{1153D45C-09A7-4E99-97AA-A077CAF306F4}">
      <dsp:nvSpPr>
        <dsp:cNvPr id="0" name=""/>
        <dsp:cNvSpPr/>
      </dsp:nvSpPr>
      <dsp:spPr>
        <a:xfrm>
          <a:off x="5278248" y="641235"/>
          <a:ext cx="3308983" cy="3308983"/>
        </a:xfrm>
        <a:prstGeom prst="circularArrow">
          <a:avLst>
            <a:gd name="adj1" fmla="val 2426"/>
            <a:gd name="adj2" fmla="val 293572"/>
            <a:gd name="adj3" fmla="val 19532327"/>
            <a:gd name="adj4" fmla="val 12576921"/>
            <a:gd name="adj5" fmla="val 28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2B0C5-CBE7-40CA-A9E8-0EDF5993B599}">
      <dsp:nvSpPr>
        <dsp:cNvPr id="0" name=""/>
        <dsp:cNvSpPr/>
      </dsp:nvSpPr>
      <dsp:spPr>
        <a:xfrm>
          <a:off x="4328279" y="1521104"/>
          <a:ext cx="2483454" cy="987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/>
            <a:t>1880</a:t>
          </a:r>
        </a:p>
      </dsp:txBody>
      <dsp:txXfrm>
        <a:off x="4357204" y="1550029"/>
        <a:ext cx="2425604" cy="929738"/>
      </dsp:txXfrm>
    </dsp:sp>
    <dsp:sp modelId="{692B1C7B-277C-4834-849A-A7A376910BAF}">
      <dsp:nvSpPr>
        <dsp:cNvPr id="0" name=""/>
        <dsp:cNvSpPr/>
      </dsp:nvSpPr>
      <dsp:spPr>
        <a:xfrm>
          <a:off x="7194075" y="2016016"/>
          <a:ext cx="2793886" cy="2304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Grã – Bretanha abandona totalmente o comércio livre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700" kern="1200" dirty="0"/>
            <a:t>Reintrodução de barreiras comerciais </a:t>
          </a:r>
        </a:p>
      </dsp:txBody>
      <dsp:txXfrm>
        <a:off x="7247105" y="2069046"/>
        <a:ext cx="2687826" cy="1704518"/>
      </dsp:txXfrm>
    </dsp:sp>
    <dsp:sp modelId="{B809D7C5-410E-4574-9F8A-DBB3045C70C2}">
      <dsp:nvSpPr>
        <dsp:cNvPr id="0" name=""/>
        <dsp:cNvSpPr/>
      </dsp:nvSpPr>
      <dsp:spPr>
        <a:xfrm>
          <a:off x="7814939" y="3826594"/>
          <a:ext cx="2483454" cy="987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/>
            <a:t>1932</a:t>
          </a:r>
        </a:p>
      </dsp:txBody>
      <dsp:txXfrm>
        <a:off x="7843864" y="3855519"/>
        <a:ext cx="2425604" cy="9297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4EF46-41EC-4DF2-9C8F-5572CB35EB49}">
      <dsp:nvSpPr>
        <dsp:cNvPr id="0" name=""/>
        <dsp:cNvSpPr/>
      </dsp:nvSpPr>
      <dsp:spPr>
        <a:xfrm rot="5400000">
          <a:off x="1747459" y="-490354"/>
          <a:ext cx="847753" cy="20436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Duplicação tarifária</a:t>
          </a:r>
        </a:p>
      </dsp:txBody>
      <dsp:txXfrm rot="-5400000">
        <a:off x="1149531" y="148958"/>
        <a:ext cx="2002226" cy="764985"/>
      </dsp:txXfrm>
    </dsp:sp>
    <dsp:sp modelId="{62A61BD0-BF3B-4735-AE69-E512182FED68}">
      <dsp:nvSpPr>
        <dsp:cNvPr id="0" name=""/>
        <dsp:cNvSpPr/>
      </dsp:nvSpPr>
      <dsp:spPr>
        <a:xfrm>
          <a:off x="0" y="1605"/>
          <a:ext cx="1149531" cy="105969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12.5%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25%</a:t>
          </a:r>
        </a:p>
      </dsp:txBody>
      <dsp:txXfrm>
        <a:off x="51730" y="53335"/>
        <a:ext cx="1046071" cy="956231"/>
      </dsp:txXfrm>
    </dsp:sp>
    <dsp:sp modelId="{C5994744-6F83-425E-AC4F-62260F322774}">
      <dsp:nvSpPr>
        <dsp:cNvPr id="0" name=""/>
        <dsp:cNvSpPr/>
      </dsp:nvSpPr>
      <dsp:spPr>
        <a:xfrm rot="5400000">
          <a:off x="1747459" y="622322"/>
          <a:ext cx="847753" cy="20436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Emergência de novas indústrias</a:t>
          </a:r>
        </a:p>
      </dsp:txBody>
      <dsp:txXfrm rot="-5400000">
        <a:off x="1149531" y="1261634"/>
        <a:ext cx="2002226" cy="764985"/>
      </dsp:txXfrm>
    </dsp:sp>
    <dsp:sp modelId="{95E6DFB1-E96D-4E88-AC2E-CACF343D2369}">
      <dsp:nvSpPr>
        <dsp:cNvPr id="0" name=""/>
        <dsp:cNvSpPr/>
      </dsp:nvSpPr>
      <dsp:spPr>
        <a:xfrm>
          <a:off x="0" y="1114281"/>
          <a:ext cx="1149531" cy="105969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Interrupção da importação</a:t>
          </a:r>
        </a:p>
      </dsp:txBody>
      <dsp:txXfrm>
        <a:off x="51730" y="1166011"/>
        <a:ext cx="1046071" cy="956231"/>
      </dsp:txXfrm>
    </dsp:sp>
    <dsp:sp modelId="{B956A378-80C8-4A78-B3ED-007F0180CDA8}">
      <dsp:nvSpPr>
        <dsp:cNvPr id="0" name=""/>
        <dsp:cNvSpPr/>
      </dsp:nvSpPr>
      <dsp:spPr>
        <a:xfrm rot="5400000">
          <a:off x="1747459" y="1734998"/>
          <a:ext cx="847753" cy="20436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Proteção para continuarem o seu desenvolvimento</a:t>
          </a:r>
        </a:p>
      </dsp:txBody>
      <dsp:txXfrm rot="-5400000">
        <a:off x="1149531" y="2374310"/>
        <a:ext cx="2002226" cy="764985"/>
      </dsp:txXfrm>
    </dsp:sp>
    <dsp:sp modelId="{0D58427B-9387-453B-98B7-F198704489D3}">
      <dsp:nvSpPr>
        <dsp:cNvPr id="0" name=""/>
        <dsp:cNvSpPr/>
      </dsp:nvSpPr>
      <dsp:spPr>
        <a:xfrm>
          <a:off x="0" y="2226957"/>
          <a:ext cx="1149531" cy="105969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Novos industriais </a:t>
          </a:r>
        </a:p>
      </dsp:txBody>
      <dsp:txXfrm>
        <a:off x="51730" y="2278687"/>
        <a:ext cx="1046071" cy="956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4EF46-41EC-4DF2-9C8F-5572CB35EB49}">
      <dsp:nvSpPr>
        <dsp:cNvPr id="0" name=""/>
        <dsp:cNvSpPr/>
      </dsp:nvSpPr>
      <dsp:spPr>
        <a:xfrm rot="5400000">
          <a:off x="638003" y="724924"/>
          <a:ext cx="2630604" cy="1838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600" kern="1200" dirty="0"/>
            <a:t>Maior aumento tarifário</a:t>
          </a:r>
        </a:p>
      </dsp:txBody>
      <dsp:txXfrm rot="-5400000">
        <a:off x="1034102" y="418569"/>
        <a:ext cx="1748661" cy="2451116"/>
      </dsp:txXfrm>
    </dsp:sp>
    <dsp:sp modelId="{62A61BD0-BF3B-4735-AE69-E512182FED68}">
      <dsp:nvSpPr>
        <dsp:cNvPr id="0" name=""/>
        <dsp:cNvSpPr/>
      </dsp:nvSpPr>
      <dsp:spPr>
        <a:xfrm>
          <a:off x="0" y="0"/>
          <a:ext cx="1034102" cy="328825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700" kern="1200" dirty="0"/>
            <a:t>35%</a:t>
          </a:r>
        </a:p>
      </dsp:txBody>
      <dsp:txXfrm>
        <a:off x="50481" y="50481"/>
        <a:ext cx="933140" cy="31872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4EF46-41EC-4DF2-9C8F-5572CB35EB49}">
      <dsp:nvSpPr>
        <dsp:cNvPr id="0" name=""/>
        <dsp:cNvSpPr/>
      </dsp:nvSpPr>
      <dsp:spPr>
        <a:xfrm rot="5400000">
          <a:off x="1311710" y="-117168"/>
          <a:ext cx="1283190" cy="1838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500" kern="1200" dirty="0"/>
            <a:t>Aumento tarifário </a:t>
          </a:r>
        </a:p>
      </dsp:txBody>
      <dsp:txXfrm rot="-5400000">
        <a:off x="1034103" y="223079"/>
        <a:ext cx="1775765" cy="1157910"/>
      </dsp:txXfrm>
    </dsp:sp>
    <dsp:sp modelId="{62A61BD0-BF3B-4735-AE69-E512182FED68}">
      <dsp:nvSpPr>
        <dsp:cNvPr id="0" name=""/>
        <dsp:cNvSpPr/>
      </dsp:nvSpPr>
      <dsp:spPr>
        <a:xfrm>
          <a:off x="0" y="40"/>
          <a:ext cx="1034102" cy="160398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40%</a:t>
          </a:r>
        </a:p>
      </dsp:txBody>
      <dsp:txXfrm>
        <a:off x="50481" y="50521"/>
        <a:ext cx="933140" cy="1503025"/>
      </dsp:txXfrm>
    </dsp:sp>
    <dsp:sp modelId="{C5994744-6F83-425E-AC4F-62260F322774}">
      <dsp:nvSpPr>
        <dsp:cNvPr id="0" name=""/>
        <dsp:cNvSpPr/>
      </dsp:nvSpPr>
      <dsp:spPr>
        <a:xfrm rot="5400000">
          <a:off x="1311710" y="1567018"/>
          <a:ext cx="1283190" cy="18384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/>
            <a:t>Rápido</a:t>
          </a:r>
          <a:r>
            <a:rPr lang="pt-PT" sz="1400" kern="1200" baseline="0" dirty="0"/>
            <a:t> desenvolvimento industrial</a:t>
          </a:r>
          <a:endParaRPr lang="pt-PT" sz="1400" kern="1200" dirty="0"/>
        </a:p>
      </dsp:txBody>
      <dsp:txXfrm rot="-5400000">
        <a:off x="1034103" y="1907265"/>
        <a:ext cx="1775765" cy="1157910"/>
      </dsp:txXfrm>
    </dsp:sp>
    <dsp:sp modelId="{95E6DFB1-E96D-4E88-AC2E-CACF343D2369}">
      <dsp:nvSpPr>
        <dsp:cNvPr id="0" name=""/>
        <dsp:cNvSpPr/>
      </dsp:nvSpPr>
      <dsp:spPr>
        <a:xfrm>
          <a:off x="0" y="1684227"/>
          <a:ext cx="1034102" cy="1603987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Adoção do programa de Hamilton</a:t>
          </a:r>
        </a:p>
      </dsp:txBody>
      <dsp:txXfrm>
        <a:off x="50481" y="1734708"/>
        <a:ext cx="933140" cy="1503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A0966-A505-43F1-BE1A-0EDA2CCAA31D}">
      <dsp:nvSpPr>
        <dsp:cNvPr id="0" name=""/>
        <dsp:cNvSpPr/>
      </dsp:nvSpPr>
      <dsp:spPr>
        <a:xfrm>
          <a:off x="4" y="0"/>
          <a:ext cx="9237679" cy="18169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52CB57-E361-4C90-B099-3E5F9C8A1DAD}">
      <dsp:nvSpPr>
        <dsp:cNvPr id="0" name=""/>
        <dsp:cNvSpPr/>
      </dsp:nvSpPr>
      <dsp:spPr>
        <a:xfrm>
          <a:off x="9923" y="545077"/>
          <a:ext cx="2973379" cy="72676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Conflitos de interesses</a:t>
          </a:r>
        </a:p>
      </dsp:txBody>
      <dsp:txXfrm>
        <a:off x="45401" y="580555"/>
        <a:ext cx="2902423" cy="655813"/>
      </dsp:txXfrm>
    </dsp:sp>
    <dsp:sp modelId="{0101E0CD-1698-4E26-99E5-7AEA0765D2D2}">
      <dsp:nvSpPr>
        <dsp:cNvPr id="0" name=""/>
        <dsp:cNvSpPr/>
      </dsp:nvSpPr>
      <dsp:spPr>
        <a:xfrm>
          <a:off x="3132152" y="545077"/>
          <a:ext cx="2973379" cy="72676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Estados agrários do Sul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vs.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Estados manufatureiros do Norte</a:t>
          </a:r>
        </a:p>
      </dsp:txBody>
      <dsp:txXfrm>
        <a:off x="3167630" y="580555"/>
        <a:ext cx="2902423" cy="655813"/>
      </dsp:txXfrm>
    </dsp:sp>
    <dsp:sp modelId="{2C595CA0-9E19-4FD5-AEA7-B18641A150DD}">
      <dsp:nvSpPr>
        <dsp:cNvPr id="0" name=""/>
        <dsp:cNvSpPr/>
      </dsp:nvSpPr>
      <dsp:spPr>
        <a:xfrm>
          <a:off x="6254381" y="545077"/>
          <a:ext cx="2973379" cy="72676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Guerra Civil</a:t>
          </a:r>
        </a:p>
      </dsp:txBody>
      <dsp:txXfrm>
        <a:off x="6289859" y="580555"/>
        <a:ext cx="2902423" cy="6558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BBE38-67DF-4B1F-B9E8-DF3CDC2052CF}">
      <dsp:nvSpPr>
        <dsp:cNvPr id="0" name=""/>
        <dsp:cNvSpPr/>
      </dsp:nvSpPr>
      <dsp:spPr>
        <a:xfrm>
          <a:off x="2615891" y="101945"/>
          <a:ext cx="4471120" cy="2515818"/>
        </a:xfrm>
        <a:prstGeom prst="horizontalScroll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600" kern="1200" dirty="0"/>
            <a:t>Aumento significativo das tarifas industriais.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600" kern="1200" dirty="0"/>
            <a:t>A justificação assentava nas “despesas com a Guerra Civil”</a:t>
          </a:r>
        </a:p>
      </dsp:txBody>
      <dsp:txXfrm>
        <a:off x="2930368" y="416422"/>
        <a:ext cx="3999404" cy="1886864"/>
      </dsp:txXfrm>
    </dsp:sp>
    <dsp:sp modelId="{F8CE6CF4-B5CA-451C-B145-0794900E0233}">
      <dsp:nvSpPr>
        <dsp:cNvPr id="0" name=""/>
        <dsp:cNvSpPr/>
      </dsp:nvSpPr>
      <dsp:spPr>
        <a:xfrm>
          <a:off x="4136" y="2784"/>
          <a:ext cx="2611755" cy="271414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Eleição de Lincoln</a:t>
          </a:r>
        </a:p>
      </dsp:txBody>
      <dsp:txXfrm>
        <a:off x="131631" y="130279"/>
        <a:ext cx="2356765" cy="2459150"/>
      </dsp:txXfrm>
    </dsp:sp>
    <dsp:sp modelId="{1452DD7F-C572-4756-8BF8-5C5DE02AAFB0}">
      <dsp:nvSpPr>
        <dsp:cNvPr id="0" name=""/>
        <dsp:cNvSpPr/>
      </dsp:nvSpPr>
      <dsp:spPr>
        <a:xfrm>
          <a:off x="2836459" y="2968507"/>
          <a:ext cx="4254689" cy="2515818"/>
        </a:xfrm>
        <a:prstGeom prst="horizontalScroll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As tarifas sobre a importação de manufaturas mantiveram-se nos 40% - 50% até à 1ª Guerra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000" kern="1200" dirty="0"/>
            <a:t>Estas, eram as mais altas tarifas de qualquer país do mundo.</a:t>
          </a:r>
        </a:p>
      </dsp:txBody>
      <dsp:txXfrm>
        <a:off x="3150936" y="3282984"/>
        <a:ext cx="3782973" cy="1886864"/>
      </dsp:txXfrm>
    </dsp:sp>
    <dsp:sp modelId="{ECDC0ADD-0FAC-406D-8FEC-54BB63F13A80}">
      <dsp:nvSpPr>
        <dsp:cNvPr id="0" name=""/>
        <dsp:cNvSpPr/>
      </dsp:nvSpPr>
      <dsp:spPr>
        <a:xfrm>
          <a:off x="0" y="2968507"/>
          <a:ext cx="2836459" cy="2515818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4300" kern="1200" dirty="0"/>
            <a:t>Tarifas muito elevadas</a:t>
          </a:r>
        </a:p>
      </dsp:txBody>
      <dsp:txXfrm>
        <a:off x="122812" y="3091319"/>
        <a:ext cx="2590835" cy="2270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6142C-233F-4323-861E-EA3C0C043FC2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76B1-53AC-4BDA-AC54-6A4418389B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06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825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585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3960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9083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9425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4300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496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3342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168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7929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769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2194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1648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4728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736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4182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6124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375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763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950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328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9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444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238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591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24457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50094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9878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98940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50143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2146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184891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27228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70660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23862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84466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DB84946-C48B-49F2-9E74-B828186444CF}" type="datetimeFigureOut">
              <a:rPr lang="pt-PT" smtClean="0"/>
              <a:pPr/>
              <a:t>26/02/2019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223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386489"/>
            <a:ext cx="6462793" cy="1655762"/>
          </a:xfrm>
        </p:spPr>
        <p:txBody>
          <a:bodyPr/>
          <a:lstStyle/>
          <a:p>
            <a:pPr algn="ctr"/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myth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free </a:t>
            </a:r>
            <a:r>
              <a:rPr lang="pt-PT" dirty="0" err="1"/>
              <a:t>trade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secret</a:t>
            </a:r>
            <a:r>
              <a:rPr lang="pt-PT" dirty="0"/>
              <a:t> </a:t>
            </a:r>
            <a:r>
              <a:rPr lang="pt-PT" dirty="0" err="1"/>
              <a:t>history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capitalism</a:t>
            </a:r>
            <a:endParaRPr lang="pt-PT" dirty="0"/>
          </a:p>
          <a:p>
            <a:pPr algn="ctr"/>
            <a:r>
              <a:rPr lang="pt-PT" sz="2800" dirty="0" err="1"/>
              <a:t>Ha-Joon</a:t>
            </a:r>
            <a:r>
              <a:rPr lang="pt-PT" sz="2800" dirty="0"/>
              <a:t> Chang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/>
          <a:stretch/>
        </p:blipFill>
        <p:spPr>
          <a:xfrm>
            <a:off x="670681" y="1332855"/>
            <a:ext cx="5673768" cy="3053634"/>
          </a:xfrm>
          <a:prstGeom prst="rect">
            <a:avLst/>
          </a:prstGeom>
        </p:spPr>
      </p:pic>
      <p:cxnSp>
        <p:nvCxnSpPr>
          <p:cNvPr id="6" name="Conexão reta 5"/>
          <p:cNvCxnSpPr/>
          <p:nvPr/>
        </p:nvCxnSpPr>
        <p:spPr>
          <a:xfrm>
            <a:off x="6344449" y="945397"/>
            <a:ext cx="0" cy="497495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462793" y="2612645"/>
            <a:ext cx="453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4238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unidireccional 4"/>
          <p:cNvCxnSpPr/>
          <p:nvPr/>
        </p:nvCxnSpPr>
        <p:spPr>
          <a:xfrm>
            <a:off x="1085850" y="2324100"/>
            <a:ext cx="10287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2933700" y="18859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095500" y="291465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1720</a:t>
            </a:r>
          </a:p>
        </p:txBody>
      </p:sp>
      <p:cxnSp>
        <p:nvCxnSpPr>
          <p:cNvPr id="15" name="Conexão recta 14"/>
          <p:cNvCxnSpPr/>
          <p:nvPr/>
        </p:nvCxnSpPr>
        <p:spPr>
          <a:xfrm>
            <a:off x="5734050" y="18859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067300" y="29146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1776</a:t>
            </a:r>
          </a:p>
        </p:txBody>
      </p:sp>
      <p:cxnSp>
        <p:nvCxnSpPr>
          <p:cNvPr id="18" name="Conexão recta 17"/>
          <p:cNvCxnSpPr/>
          <p:nvPr/>
        </p:nvCxnSpPr>
        <p:spPr>
          <a:xfrm>
            <a:off x="7658100" y="182880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915150" y="2857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1815</a:t>
            </a:r>
          </a:p>
        </p:txBody>
      </p:sp>
      <p:cxnSp>
        <p:nvCxnSpPr>
          <p:cNvPr id="22" name="Conexão recta 21"/>
          <p:cNvCxnSpPr/>
          <p:nvPr/>
        </p:nvCxnSpPr>
        <p:spPr>
          <a:xfrm>
            <a:off x="9315450" y="18478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10801350" y="18097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096500" y="28384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1860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496300" y="2857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1846</a:t>
            </a:r>
          </a:p>
        </p:txBody>
      </p:sp>
      <p:sp>
        <p:nvSpPr>
          <p:cNvPr id="31" name="Seta curvada para cima 30"/>
          <p:cNvSpPr/>
          <p:nvPr/>
        </p:nvSpPr>
        <p:spPr>
          <a:xfrm>
            <a:off x="2838450" y="3543300"/>
            <a:ext cx="8191500" cy="15049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3" name="Seta para baixo 32"/>
          <p:cNvSpPr/>
          <p:nvPr/>
        </p:nvSpPr>
        <p:spPr>
          <a:xfrm rot="1983646">
            <a:off x="5865934" y="3590191"/>
            <a:ext cx="819150" cy="1123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CaixaDeTexto 33"/>
          <p:cNvSpPr txBox="1"/>
          <p:nvPr/>
        </p:nvSpPr>
        <p:spPr>
          <a:xfrm>
            <a:off x="4419600" y="4533900"/>
            <a:ext cx="2942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/>
              <a:t>País protecionista </a:t>
            </a:r>
          </a:p>
        </p:txBody>
      </p:sp>
      <p:sp>
        <p:nvSpPr>
          <p:cNvPr id="35" name="Seta para baixo 34"/>
          <p:cNvSpPr/>
          <p:nvPr/>
        </p:nvSpPr>
        <p:spPr>
          <a:xfrm>
            <a:off x="10782300" y="3428999"/>
            <a:ext cx="819150" cy="1123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CaixaDeTexto 35"/>
          <p:cNvSpPr txBox="1"/>
          <p:nvPr/>
        </p:nvSpPr>
        <p:spPr>
          <a:xfrm>
            <a:off x="9601200" y="46863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/>
              <a:t>País de comércio livre </a:t>
            </a:r>
          </a:p>
        </p:txBody>
      </p:sp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pt-PT" dirty="0"/>
              <a:t>Síntese da história da economia britânica</a:t>
            </a:r>
          </a:p>
        </p:txBody>
      </p:sp>
    </p:spTree>
    <p:extLst>
      <p:ext uri="{BB962C8B-B14F-4D97-AF65-F5344CB8AC3E}">
        <p14:creationId xmlns:p14="http://schemas.microsoft.com/office/powerpoint/2010/main" val="21360590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unidireccional 4"/>
          <p:cNvCxnSpPr/>
          <p:nvPr/>
        </p:nvCxnSpPr>
        <p:spPr>
          <a:xfrm>
            <a:off x="1085850" y="2324100"/>
            <a:ext cx="10287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2933700" y="18859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095500" y="300990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1720</a:t>
            </a:r>
          </a:p>
        </p:txBody>
      </p:sp>
      <p:sp>
        <p:nvSpPr>
          <p:cNvPr id="11" name="Seta para baixo 10"/>
          <p:cNvSpPr/>
          <p:nvPr/>
        </p:nvSpPr>
        <p:spPr>
          <a:xfrm>
            <a:off x="1409700" y="2419350"/>
            <a:ext cx="628650" cy="163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0" y="4152900"/>
            <a:ext cx="32956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/>
              <a:t>- Comércio com as colónias</a:t>
            </a:r>
          </a:p>
          <a:p>
            <a:pPr algn="ctr"/>
            <a:r>
              <a:rPr lang="pt-PT" sz="2600" i="1" dirty="0"/>
              <a:t>- </a:t>
            </a:r>
            <a:r>
              <a:rPr lang="pt-PT" sz="2600" i="1" dirty="0" err="1"/>
              <a:t>Navigation</a:t>
            </a:r>
            <a:r>
              <a:rPr lang="pt-PT" sz="2600" i="1" dirty="0"/>
              <a:t> </a:t>
            </a:r>
            <a:r>
              <a:rPr lang="pt-PT" sz="2600" i="1" dirty="0" err="1"/>
              <a:t>Act</a:t>
            </a:r>
            <a:endParaRPr lang="pt-PT" sz="2600" i="1" dirty="0"/>
          </a:p>
        </p:txBody>
      </p:sp>
      <p:sp>
        <p:nvSpPr>
          <p:cNvPr id="13" name="Seta para baixo 12"/>
          <p:cNvSpPr/>
          <p:nvPr/>
        </p:nvSpPr>
        <p:spPr>
          <a:xfrm>
            <a:off x="4572000" y="2419350"/>
            <a:ext cx="628650" cy="163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3257550" y="4114800"/>
            <a:ext cx="3238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>
                <a:hlinkClick r:id="" action="ppaction://hlinkshowjump?jump=nextslide"/>
              </a:rPr>
              <a:t>Implantação de medidas protecionistas com o governo de </a:t>
            </a:r>
            <a:r>
              <a:rPr lang="pt-PT" sz="2600" dirty="0" err="1">
                <a:hlinkClick r:id="" action="ppaction://hlinkshowjump?jump=nextslide"/>
              </a:rPr>
              <a:t>Walpole</a:t>
            </a:r>
            <a:endParaRPr lang="pt-PT" sz="2600" dirty="0"/>
          </a:p>
        </p:txBody>
      </p:sp>
      <p:cxnSp>
        <p:nvCxnSpPr>
          <p:cNvPr id="15" name="Conexão recta 14"/>
          <p:cNvCxnSpPr/>
          <p:nvPr/>
        </p:nvCxnSpPr>
        <p:spPr>
          <a:xfrm>
            <a:off x="5734050" y="18859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067300" y="29146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1776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248150" y="266700"/>
            <a:ext cx="2990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>
                <a:hlinkClick r:id="rId3" action="ppaction://hlinksldjump"/>
              </a:rPr>
              <a:t>Adam Smith publica a sua obra </a:t>
            </a:r>
            <a:r>
              <a:rPr lang="pt-PT" sz="2600" i="1" dirty="0">
                <a:hlinkClick r:id="rId3" action="ppaction://hlinksldjump"/>
              </a:rPr>
              <a:t>A Riqueza das Nações</a:t>
            </a:r>
            <a:endParaRPr lang="pt-PT" sz="2600" dirty="0"/>
          </a:p>
        </p:txBody>
      </p:sp>
      <p:cxnSp>
        <p:nvCxnSpPr>
          <p:cNvPr id="18" name="Conexão recta 17"/>
          <p:cNvCxnSpPr/>
          <p:nvPr/>
        </p:nvCxnSpPr>
        <p:spPr>
          <a:xfrm>
            <a:off x="7658100" y="182880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915150" y="2857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1815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7296150" y="3390900"/>
            <a:ext cx="838200" cy="742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6153150" y="4191000"/>
            <a:ext cx="28384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>
                <a:hlinkClick r:id="rId4" action="ppaction://hlinksldjump"/>
              </a:rPr>
              <a:t>Início da campanha no sentido do comércio livre </a:t>
            </a:r>
            <a:endParaRPr lang="pt-PT" sz="2600" dirty="0"/>
          </a:p>
        </p:txBody>
      </p:sp>
      <p:cxnSp>
        <p:nvCxnSpPr>
          <p:cNvPr id="22" name="Conexão recta 21"/>
          <p:cNvCxnSpPr/>
          <p:nvPr/>
        </p:nvCxnSpPr>
        <p:spPr>
          <a:xfrm>
            <a:off x="9315450" y="18478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8058150" y="857250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/>
              <a:t>Abolição das </a:t>
            </a:r>
            <a:r>
              <a:rPr lang="pt-PT" sz="2600" i="1" dirty="0" err="1"/>
              <a:t>Corn</a:t>
            </a:r>
            <a:r>
              <a:rPr lang="pt-PT" sz="2600" i="1" dirty="0"/>
              <a:t> </a:t>
            </a:r>
            <a:r>
              <a:rPr lang="pt-PT" sz="2600" i="1" dirty="0" err="1"/>
              <a:t>Laws</a:t>
            </a:r>
            <a:endParaRPr lang="pt-PT" sz="2600" dirty="0"/>
          </a:p>
        </p:txBody>
      </p:sp>
      <p:cxnSp>
        <p:nvCxnSpPr>
          <p:cNvPr id="25" name="Conexão recta 24"/>
          <p:cNvCxnSpPr/>
          <p:nvPr/>
        </p:nvCxnSpPr>
        <p:spPr>
          <a:xfrm>
            <a:off x="10801350" y="18097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096500" y="28384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1860</a:t>
            </a:r>
          </a:p>
        </p:txBody>
      </p:sp>
      <p:sp>
        <p:nvSpPr>
          <p:cNvPr id="27" name="Seta para baixo 26"/>
          <p:cNvSpPr/>
          <p:nvPr/>
        </p:nvSpPr>
        <p:spPr>
          <a:xfrm>
            <a:off x="10496550" y="3371850"/>
            <a:ext cx="838200" cy="742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9963150" y="4133850"/>
            <a:ext cx="2228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err="1"/>
              <a:t>Adopção</a:t>
            </a:r>
            <a:r>
              <a:rPr lang="pt-PT" sz="2600" dirty="0"/>
              <a:t> do comércio livre pela Grã-Bretanha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496300" y="2857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/>
              <a:t>1846</a:t>
            </a:r>
          </a:p>
        </p:txBody>
      </p:sp>
      <p:sp>
        <p:nvSpPr>
          <p:cNvPr id="33" name="Botão de acção: avançar ou seguinte 32">
            <a:hlinkClick r:id="rId5" action="ppaction://hlinksldjump" highlightClick="1"/>
          </p:cNvPr>
          <p:cNvSpPr/>
          <p:nvPr/>
        </p:nvSpPr>
        <p:spPr>
          <a:xfrm>
            <a:off x="11296650" y="6134100"/>
            <a:ext cx="895350" cy="723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335630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Exemplos de medidas protecionistas adotadas pela Grã-Bretanha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514600"/>
            <a:ext cx="10058400" cy="3657600"/>
          </a:xfrm>
        </p:spPr>
        <p:txBody>
          <a:bodyPr/>
          <a:lstStyle/>
          <a:p>
            <a:r>
              <a:rPr lang="pt-PT" dirty="0"/>
              <a:t> </a:t>
            </a:r>
            <a:r>
              <a:rPr lang="pt-PT" sz="2800" dirty="0"/>
              <a:t>Criação de subsídios para apoiar as indústrias manufatureiras;</a:t>
            </a:r>
          </a:p>
          <a:p>
            <a:r>
              <a:rPr lang="pt-PT" sz="2800" dirty="0"/>
              <a:t> Aumento das tarifas à importação de bens manufaturados;</a:t>
            </a:r>
          </a:p>
          <a:p>
            <a:r>
              <a:rPr lang="pt-PT" sz="2800" dirty="0"/>
              <a:t> Diminuição das tarifas sobre a importação de matérias-primas usadas pela indústria manufatureira;</a:t>
            </a:r>
          </a:p>
          <a:p>
            <a:r>
              <a:rPr lang="pt-PT" sz="2800" dirty="0"/>
              <a:t> Imposição de padrões de qualidade aos produtos exportados.</a:t>
            </a:r>
          </a:p>
        </p:txBody>
      </p:sp>
    </p:spTree>
    <p:extLst>
      <p:ext uri="{BB962C8B-B14F-4D97-AF65-F5344CB8AC3E}">
        <p14:creationId xmlns:p14="http://schemas.microsoft.com/office/powerpoint/2010/main" val="30355233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econlib.org/library/Columns/y2003/Nyefreetrad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170" y="549755"/>
            <a:ext cx="10029660" cy="575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tão de acção: home 2">
            <a:hlinkClick r:id="rId3" action="ppaction://hlinksldjump" highlightClick="1"/>
          </p:cNvPr>
          <p:cNvSpPr/>
          <p:nvPr/>
        </p:nvSpPr>
        <p:spPr>
          <a:xfrm>
            <a:off x="11349318" y="6118412"/>
            <a:ext cx="842682" cy="7395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67131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Adam Smith (1723-1790)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749040"/>
          </a:xfrm>
        </p:spPr>
        <p:txBody>
          <a:bodyPr>
            <a:noAutofit/>
          </a:bodyPr>
          <a:lstStyle/>
          <a:p>
            <a:r>
              <a:rPr lang="pt-PT" sz="2400" dirty="0"/>
              <a:t>Criticou as medidas protecionistas </a:t>
            </a:r>
            <a:r>
              <a:rPr lang="pt-PT" sz="2400" dirty="0" err="1"/>
              <a:t>adoptadas</a:t>
            </a:r>
            <a:r>
              <a:rPr lang="pt-PT" sz="2400" dirty="0"/>
              <a:t> por </a:t>
            </a:r>
            <a:r>
              <a:rPr lang="pt-PT" sz="2400" dirty="0" err="1"/>
              <a:t>Walpole</a:t>
            </a:r>
            <a:r>
              <a:rPr lang="pt-PT" sz="2400" dirty="0"/>
              <a:t>, considerando que se estavam a tornar obsoletas. </a:t>
            </a:r>
          </a:p>
        </p:txBody>
      </p:sp>
      <p:pic>
        <p:nvPicPr>
          <p:cNvPr id="92162" name="Picture 2" descr="http://upload.wikimedia.org/wikipedia/commons/0/0a/Adam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63" y="676276"/>
            <a:ext cx="5045075" cy="5505449"/>
          </a:xfrm>
          <a:prstGeom prst="rect">
            <a:avLst/>
          </a:prstGeom>
          <a:noFill/>
        </p:spPr>
      </p:pic>
      <p:sp>
        <p:nvSpPr>
          <p:cNvPr id="5" name="Botão de acção: home 4">
            <a:hlinkClick r:id="rId3" action="ppaction://hlinksldjump" highlightClick="1"/>
          </p:cNvPr>
          <p:cNvSpPr/>
          <p:nvPr/>
        </p:nvSpPr>
        <p:spPr>
          <a:xfrm>
            <a:off x="11349318" y="6118412"/>
            <a:ext cx="842682" cy="7395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787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David Ricardo (1772-1823)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863340"/>
          </a:xfrm>
        </p:spPr>
        <p:txBody>
          <a:bodyPr>
            <a:noAutofit/>
          </a:bodyPr>
          <a:lstStyle/>
          <a:p>
            <a:r>
              <a:rPr lang="pt-PT" sz="2400" dirty="0"/>
              <a:t>Ajudou a campanha </a:t>
            </a:r>
            <a:r>
              <a:rPr lang="pt-PT" sz="2400" dirty="0" err="1"/>
              <a:t>anti-Corn</a:t>
            </a:r>
            <a:r>
              <a:rPr lang="pt-PT" sz="2400" dirty="0"/>
              <a:t> </a:t>
            </a:r>
            <a:r>
              <a:rPr lang="pt-PT" sz="2400" dirty="0" err="1"/>
              <a:t>Law</a:t>
            </a:r>
            <a:r>
              <a:rPr lang="pt-PT" sz="2400" dirty="0"/>
              <a:t> através da sua </a:t>
            </a:r>
            <a:r>
              <a:rPr lang="pt-PT" sz="2400" u="sng" dirty="0"/>
              <a:t>teoria das vantagens comparativas (1817)</a:t>
            </a:r>
            <a:r>
              <a:rPr lang="pt-PT" sz="2400" dirty="0"/>
              <a:t> segundo a qual o comércio livre entre países pode ser vantajoso para todos. </a:t>
            </a:r>
          </a:p>
        </p:txBody>
      </p:sp>
      <p:pic>
        <p:nvPicPr>
          <p:cNvPr id="98306" name="Picture 2" descr="http://upload.wikimedia.org/wikipedia/commons/d/dc/Portrait_of_David_Ricardo_by_Thomas_Phil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525" y="383049"/>
            <a:ext cx="4721225" cy="6091903"/>
          </a:xfrm>
          <a:prstGeom prst="rect">
            <a:avLst/>
          </a:prstGeom>
          <a:noFill/>
        </p:spPr>
      </p:pic>
      <p:sp>
        <p:nvSpPr>
          <p:cNvPr id="5" name="Botão de acção: home 4">
            <a:hlinkClick r:id="rId3" action="ppaction://hlinksldjump" highlightClick="1"/>
          </p:cNvPr>
          <p:cNvSpPr/>
          <p:nvPr/>
        </p:nvSpPr>
        <p:spPr>
          <a:xfrm>
            <a:off x="11349318" y="6118412"/>
            <a:ext cx="842682" cy="7395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179325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13195116"/>
              </p:ext>
            </p:extLst>
          </p:nvPr>
        </p:nvGraphicFramePr>
        <p:xfrm>
          <a:off x="734096" y="283335"/>
          <a:ext cx="10303098" cy="633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374943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Marcador de Posição de Conteúdo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995090"/>
              </p:ext>
            </p:extLst>
          </p:nvPr>
        </p:nvGraphicFramePr>
        <p:xfrm>
          <a:off x="1979067" y="1364559"/>
          <a:ext cx="8557403" cy="524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435667" y="115922"/>
            <a:ext cx="10058400" cy="1609344"/>
          </a:xfrm>
        </p:spPr>
        <p:txBody>
          <a:bodyPr/>
          <a:lstStyle/>
          <a:p>
            <a:r>
              <a:rPr lang="pt-PT" dirty="0"/>
              <a:t>Políticas neoliberais</a:t>
            </a:r>
          </a:p>
        </p:txBody>
      </p:sp>
    </p:spTree>
    <p:extLst>
      <p:ext uri="{BB962C8B-B14F-4D97-AF65-F5344CB8AC3E}">
        <p14:creationId xmlns:p14="http://schemas.microsoft.com/office/powerpoint/2010/main" val="250141586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206" y="191069"/>
            <a:ext cx="10058400" cy="1609344"/>
          </a:xfrm>
        </p:spPr>
        <p:txBody>
          <a:bodyPr/>
          <a:lstStyle/>
          <a:p>
            <a:r>
              <a:rPr lang="pt-PT" dirty="0"/>
              <a:t>América latina</a:t>
            </a:r>
          </a:p>
        </p:txBody>
      </p:sp>
      <p:graphicFrame>
        <p:nvGraphicFramePr>
          <p:cNvPr id="6" name="Marcador de Posição de Conteúdo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743645"/>
              </p:ext>
            </p:extLst>
          </p:nvPr>
        </p:nvGraphicFramePr>
        <p:xfrm>
          <a:off x="-1034694" y="1362883"/>
          <a:ext cx="8557403" cy="524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228701" y="191069"/>
            <a:ext cx="4252779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108343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6370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62232"/>
            <a:ext cx="12192000" cy="7799291"/>
          </a:xfrm>
          <a:solidFill>
            <a:schemeClr val="accent3">
              <a:lumMod val="40000"/>
              <a:lumOff val="60000"/>
              <a:alpha val="42000"/>
            </a:schemeClr>
          </a:solidFill>
          <a:ln w="349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PT" sz="88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América entra em campo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1569719" y="5132104"/>
            <a:ext cx="9052560" cy="1066800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/>
              <a:t>A afirmação dos EUA como potência económica mundial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36519424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13003-9837-4F71-84A0-81ED20A0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25FDA08-A742-4CE0-B422-541CA6077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62E3C5-AC32-4C0E-9DD4-811DB86BA69A}"/>
              </a:ext>
            </a:extLst>
          </p:cNvPr>
          <p:cNvSpPr/>
          <p:nvPr/>
        </p:nvSpPr>
        <p:spPr>
          <a:xfrm>
            <a:off x="3411386" y="3244334"/>
            <a:ext cx="5369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https://www.youtube.com/watch?v=tHifBMcozR0</a:t>
            </a:r>
          </a:p>
        </p:txBody>
      </p:sp>
    </p:spTree>
    <p:extLst>
      <p:ext uri="{BB962C8B-B14F-4D97-AF65-F5344CB8AC3E}">
        <p14:creationId xmlns:p14="http://schemas.microsoft.com/office/powerpoint/2010/main" val="428824214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43" y="359091"/>
            <a:ext cx="3880757" cy="242547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1243" y="359091"/>
            <a:ext cx="3880757" cy="2425473"/>
          </a:xfrm>
          <a:solidFill>
            <a:schemeClr val="tx2">
              <a:lumMod val="20000"/>
              <a:lumOff val="80000"/>
              <a:alpha val="34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PT" sz="4000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domínio colonial britânico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873826" y="403761"/>
            <a:ext cx="6711696" cy="5670230"/>
          </a:xfrm>
        </p:spPr>
        <p:txBody>
          <a:bodyPr>
            <a:normAutofit fontScale="92500" lnSpcReduction="10000"/>
          </a:bodyPr>
          <a:lstStyle/>
          <a:p>
            <a:endParaRPr lang="pt-PT" dirty="0"/>
          </a:p>
          <a:p>
            <a:pPr>
              <a:buFont typeface="Wingdings" pitchFamily="2" charset="2"/>
              <a:buChar char="ü"/>
            </a:pPr>
            <a:r>
              <a:rPr lang="pt-PT" sz="2400" dirty="0"/>
              <a:t> Proibição da utilização de tarifas para proteção das suas novas indústrias;</a:t>
            </a:r>
          </a:p>
          <a:p>
            <a:endParaRPr lang="pt-PT" sz="2400" dirty="0"/>
          </a:p>
          <a:p>
            <a:pPr>
              <a:buFont typeface="Wingdings" pitchFamily="2" charset="2"/>
              <a:buChar char="ü"/>
            </a:pPr>
            <a:r>
              <a:rPr lang="pt-PT" sz="2400" dirty="0"/>
              <a:t> Proibição da exportação de produtos competitivos face aos produtos britânicos;</a:t>
            </a:r>
          </a:p>
          <a:p>
            <a:endParaRPr lang="pt-PT" sz="2400" dirty="0"/>
          </a:p>
          <a:p>
            <a:pPr>
              <a:buFont typeface="Wingdings" pitchFamily="2" charset="2"/>
              <a:buChar char="ü"/>
            </a:pPr>
            <a:r>
              <a:rPr lang="pt-PT" sz="2400" dirty="0"/>
              <a:t> Criação de subsídios para incentivar a produção de matérias-primas;</a:t>
            </a:r>
          </a:p>
          <a:p>
            <a:endParaRPr lang="pt-PT" sz="2400" dirty="0"/>
          </a:p>
          <a:p>
            <a:pPr>
              <a:buNone/>
            </a:pPr>
            <a:endParaRPr lang="pt-PT" sz="2400" dirty="0"/>
          </a:p>
          <a:p>
            <a:pPr algn="ctr">
              <a:buNone/>
            </a:pPr>
            <a:endParaRPr lang="pt-PT" sz="3000" dirty="0"/>
          </a:p>
          <a:p>
            <a:pPr algn="ctr">
              <a:buNone/>
            </a:pPr>
            <a:r>
              <a:rPr lang="pt-PT" sz="3000" dirty="0"/>
              <a:t>Fortes restrições em relação àquilo que os EUA poderiam fabricar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>
          <a:xfrm>
            <a:off x="8651421" y="3116085"/>
            <a:ext cx="3200400" cy="3291840"/>
          </a:xfrm>
        </p:spPr>
        <p:txBody>
          <a:bodyPr>
            <a:normAutofit/>
          </a:bodyPr>
          <a:lstStyle/>
          <a:p>
            <a:pPr algn="ctr"/>
            <a:r>
              <a:rPr lang="pt-PT" sz="2800" dirty="0"/>
              <a:t>“As novas colónias inglesas não devem ser autorizadas a fabricar mais do que um prego de ferradura”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491346" y="3978234"/>
            <a:ext cx="1235034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647019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0"/>
            <a:ext cx="10805477" cy="1609344"/>
          </a:xfrm>
        </p:spPr>
        <p:txBody>
          <a:bodyPr>
            <a:normAutofit/>
          </a:bodyPr>
          <a:lstStyle/>
          <a:p>
            <a:r>
              <a:rPr lang="pt-PT" sz="4400" dirty="0"/>
              <a:t>Diferentes soluções para a economia dos EUA</a:t>
            </a:r>
          </a:p>
        </p:txBody>
      </p:sp>
      <p:pic>
        <p:nvPicPr>
          <p:cNvPr id="14" name="Imagem 13" descr="0f4a8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6" y="1303683"/>
            <a:ext cx="1900052" cy="2317135"/>
          </a:xfrm>
          <a:prstGeom prst="rect">
            <a:avLst/>
          </a:prstGeom>
        </p:spPr>
      </p:pic>
      <p:pic>
        <p:nvPicPr>
          <p:cNvPr id="17" name="Imagem 16" descr="AmericanRevolutionAlexanderHamil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0345" y="1293678"/>
            <a:ext cx="1727426" cy="2266962"/>
          </a:xfrm>
          <a:prstGeom prst="rect">
            <a:avLst/>
          </a:prstGeom>
        </p:spPr>
      </p:pic>
      <p:pic>
        <p:nvPicPr>
          <p:cNvPr id="19" name="Imagem 18" descr="ThomasJeffersonStateRoomPortra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6559" y="1311985"/>
            <a:ext cx="1851686" cy="229217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06781" y="4130637"/>
            <a:ext cx="412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Partidários da ideia de que a via do desenvolvimento da indústria manufatureira não era benéfica para o progresso económico dos EUA.</a:t>
            </a:r>
          </a:p>
        </p:txBody>
      </p:sp>
      <p:sp>
        <p:nvSpPr>
          <p:cNvPr id="22" name="Seta para baixo 21"/>
          <p:cNvSpPr/>
          <p:nvPr/>
        </p:nvSpPr>
        <p:spPr>
          <a:xfrm>
            <a:off x="2101934" y="5332023"/>
            <a:ext cx="463138" cy="74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829295" y="6064334"/>
            <a:ext cx="287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accent2"/>
                </a:solidFill>
              </a:rPr>
              <a:t>Comércio livre</a:t>
            </a:r>
          </a:p>
        </p:txBody>
      </p:sp>
      <p:sp>
        <p:nvSpPr>
          <p:cNvPr id="24" name="Chaveta à direita 23"/>
          <p:cNvSpPr/>
          <p:nvPr/>
        </p:nvSpPr>
        <p:spPr>
          <a:xfrm rot="5400000">
            <a:off x="2202874" y="2867893"/>
            <a:ext cx="249379" cy="2303813"/>
          </a:xfrm>
          <a:prstGeom prst="rightBrace">
            <a:avLst>
              <a:gd name="adj1" fmla="val 8333"/>
              <a:gd name="adj2" fmla="val 50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/>
          <p:cNvSpPr txBox="1"/>
          <p:nvPr/>
        </p:nvSpPr>
        <p:spPr>
          <a:xfrm>
            <a:off x="259278" y="3604160"/>
            <a:ext cx="1769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tx2"/>
                </a:solidFill>
              </a:rPr>
              <a:t>Adam Smith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268187" y="3592287"/>
            <a:ext cx="2127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bg2"/>
                </a:solidFill>
              </a:rPr>
              <a:t>   </a:t>
            </a:r>
            <a:r>
              <a:rPr lang="pt-PT" sz="1600" dirty="0">
                <a:solidFill>
                  <a:schemeClr val="tx2"/>
                </a:solidFill>
              </a:rPr>
              <a:t>Thomas Jefferson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776360" y="3556659"/>
            <a:ext cx="250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tx2"/>
                </a:solidFill>
              </a:rPr>
              <a:t>Alexander Hamilton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7109359" y="3938650"/>
            <a:ext cx="4120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Defensor da ideia de que os EUA deveriam rumar pela via do desenvolvimento da indústria manufatureira, tal como o havia feito a Grã-Bretanha.</a:t>
            </a:r>
          </a:p>
        </p:txBody>
      </p:sp>
      <p:sp>
        <p:nvSpPr>
          <p:cNvPr id="29" name="Seta para baixo 28"/>
          <p:cNvSpPr/>
          <p:nvPr/>
        </p:nvSpPr>
        <p:spPr>
          <a:xfrm>
            <a:off x="8952017" y="5389420"/>
            <a:ext cx="463138" cy="674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6715713" y="6064334"/>
            <a:ext cx="469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accent2"/>
                </a:solidFill>
              </a:rPr>
              <a:t>Desenvolvimento industrial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130139" y="2315688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VS.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372604" y="5925657"/>
            <a:ext cx="755075" cy="93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36524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pt-PT" dirty="0"/>
              <a:t>A teoria de </a:t>
            </a:r>
            <a:r>
              <a:rPr lang="pt-PT" dirty="0" err="1"/>
              <a:t>hamilton</a:t>
            </a:r>
            <a:br>
              <a:rPr lang="pt-PT" dirty="0"/>
            </a:br>
            <a:r>
              <a:rPr lang="pt-PT" sz="3200" dirty="0">
                <a:solidFill>
                  <a:schemeClr val="accent2"/>
                </a:solidFill>
              </a:rPr>
              <a:t>“</a:t>
            </a:r>
            <a:r>
              <a:rPr lang="pt-PT" sz="3200" dirty="0" err="1">
                <a:solidFill>
                  <a:schemeClr val="accent2"/>
                </a:solidFill>
              </a:rPr>
              <a:t>Infant</a:t>
            </a:r>
            <a:r>
              <a:rPr lang="pt-PT" sz="3200" dirty="0">
                <a:solidFill>
                  <a:schemeClr val="accent2"/>
                </a:solidFill>
              </a:rPr>
              <a:t> </a:t>
            </a:r>
            <a:r>
              <a:rPr lang="pt-PT" sz="3200" dirty="0" err="1">
                <a:solidFill>
                  <a:schemeClr val="accent2"/>
                </a:solidFill>
              </a:rPr>
              <a:t>industry</a:t>
            </a:r>
            <a:r>
              <a:rPr lang="pt-PT" sz="3200" dirty="0">
                <a:solidFill>
                  <a:schemeClr val="accent2"/>
                </a:solidFill>
              </a:rPr>
              <a:t>’’ </a:t>
            </a:r>
            <a:r>
              <a:rPr lang="pt-PT" sz="3200" dirty="0" err="1">
                <a:solidFill>
                  <a:schemeClr val="accent2"/>
                </a:solidFill>
              </a:rPr>
              <a:t>Theory</a:t>
            </a:r>
            <a:endParaRPr lang="pt-PT" dirty="0">
              <a:solidFill>
                <a:schemeClr val="accent2"/>
              </a:solidFill>
            </a:endParaRPr>
          </a:p>
        </p:txBody>
      </p:sp>
      <p:pic>
        <p:nvPicPr>
          <p:cNvPr id="9" name="Marcador de Posição de Conteúdo 8" descr="imag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8682" y="2434443"/>
            <a:ext cx="1182030" cy="946566"/>
          </a:xfrm>
        </p:spPr>
      </p:pic>
      <p:pic>
        <p:nvPicPr>
          <p:cNvPr id="10" name="Imagem 9" descr="can-stock-photo_csp17634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358" y="1482092"/>
            <a:ext cx="1149572" cy="2031199"/>
          </a:xfrm>
          <a:prstGeom prst="rect">
            <a:avLst/>
          </a:prstGeom>
        </p:spPr>
      </p:pic>
      <p:pic>
        <p:nvPicPr>
          <p:cNvPr id="11" name="Imagem 10" descr="can-stock-photo_csp181746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0790" y="904035"/>
            <a:ext cx="1675152" cy="2801856"/>
          </a:xfrm>
          <a:prstGeom prst="rect">
            <a:avLst/>
          </a:prstGeom>
        </p:spPr>
      </p:pic>
      <p:sp>
        <p:nvSpPr>
          <p:cNvPr id="12" name="Seta para a direita 11"/>
          <p:cNvSpPr/>
          <p:nvPr/>
        </p:nvSpPr>
        <p:spPr>
          <a:xfrm>
            <a:off x="2339439" y="2695699"/>
            <a:ext cx="317071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>
            <a:off x="6565076" y="2693720"/>
            <a:ext cx="317071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2398816" y="3182586"/>
            <a:ext cx="3016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Proteger as indústrias da competição estrangeira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826333" y="3228107"/>
            <a:ext cx="2707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Alimentá-las até que consigam caminhar pelos seus próprios pés</a:t>
            </a:r>
          </a:p>
        </p:txBody>
      </p:sp>
    </p:spTree>
    <p:extLst>
      <p:ext uri="{BB962C8B-B14F-4D97-AF65-F5344CB8AC3E}">
        <p14:creationId xmlns:p14="http://schemas.microsoft.com/office/powerpoint/2010/main" val="279889293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pt-PT" sz="4800" dirty="0"/>
              <a:t>Hamilton e o seu “</a:t>
            </a:r>
            <a:r>
              <a:rPr lang="pt-PT" sz="4800" dirty="0" err="1"/>
              <a:t>Report</a:t>
            </a:r>
            <a:r>
              <a:rPr lang="pt-PT" sz="4800" dirty="0"/>
              <a:t> </a:t>
            </a:r>
            <a:r>
              <a:rPr lang="pt-PT" sz="4800" dirty="0" err="1"/>
              <a:t>on</a:t>
            </a:r>
            <a:r>
              <a:rPr lang="pt-PT" sz="4800" dirty="0"/>
              <a:t> </a:t>
            </a:r>
            <a:r>
              <a:rPr lang="pt-PT" sz="4800" dirty="0" err="1"/>
              <a:t>the</a:t>
            </a:r>
            <a:r>
              <a:rPr lang="pt-PT" sz="4800" dirty="0"/>
              <a:t> </a:t>
            </a:r>
            <a:r>
              <a:rPr lang="pt-PT" sz="4800" dirty="0" err="1"/>
              <a:t>subject</a:t>
            </a:r>
            <a:r>
              <a:rPr lang="pt-PT" sz="4800" dirty="0"/>
              <a:t> </a:t>
            </a:r>
            <a:r>
              <a:rPr lang="pt-PT" sz="4800" dirty="0" err="1"/>
              <a:t>of</a:t>
            </a:r>
            <a:r>
              <a:rPr lang="pt-PT" sz="4800" dirty="0"/>
              <a:t> </a:t>
            </a:r>
            <a:r>
              <a:rPr lang="pt-PT" sz="4800" dirty="0" err="1"/>
              <a:t>manufactures</a:t>
            </a:r>
            <a:r>
              <a:rPr lang="pt-PT" sz="4800" dirty="0"/>
              <a:t>”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1622645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No seu programa, Hamilton propunha as seguintes medidas:</a:t>
            </a:r>
          </a:p>
          <a:p>
            <a:pPr>
              <a:buNone/>
            </a:pPr>
            <a:endParaRPr lang="pt-PT" dirty="0"/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Tarifas protecionistas e entraves à importação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Atribuição de prémios e patentes a invenções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Subsídios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Entraves à exportação de matérias-primas essenciais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Reduções nas taxas sobre a produção industrial</a:t>
            </a:r>
          </a:p>
          <a:p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Desenvolvimento de infraestruturas financeiras e de transporte</a:t>
            </a:r>
          </a:p>
          <a:p>
            <a:endParaRPr lang="pt-PT" dirty="0"/>
          </a:p>
        </p:txBody>
      </p:sp>
      <p:sp>
        <p:nvSpPr>
          <p:cNvPr id="4" name="Chaveta à direita 3"/>
          <p:cNvSpPr/>
          <p:nvPr/>
        </p:nvSpPr>
        <p:spPr>
          <a:xfrm>
            <a:off x="8704613" y="2434442"/>
            <a:ext cx="403762" cy="2446316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9037123" y="3170713"/>
            <a:ext cx="295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chemeClr val="accent4"/>
                </a:solidFill>
              </a:rPr>
              <a:t>DESENVOLVIMENTO INDUSTRIAL</a:t>
            </a:r>
          </a:p>
          <a:p>
            <a:pPr algn="ctr"/>
            <a:r>
              <a:rPr lang="pt-PT" sz="2000" b="1" dirty="0">
                <a:solidFill>
                  <a:schemeClr val="accent4"/>
                </a:solidFill>
              </a:rPr>
              <a:t>DOS EUA</a:t>
            </a:r>
          </a:p>
        </p:txBody>
      </p:sp>
      <p:cxnSp>
        <p:nvCxnSpPr>
          <p:cNvPr id="7" name="Conexão em ângulos rectos 6"/>
          <p:cNvCxnSpPr/>
          <p:nvPr/>
        </p:nvCxnSpPr>
        <p:spPr>
          <a:xfrm rot="16200000" flipH="1">
            <a:off x="1134094" y="5029199"/>
            <a:ext cx="380011" cy="2256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63782" y="5403272"/>
            <a:ext cx="7813964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Ação do Congresso ficou muito aquém das recomendações de Hamilton</a:t>
            </a:r>
          </a:p>
        </p:txBody>
      </p:sp>
      <p:cxnSp>
        <p:nvCxnSpPr>
          <p:cNvPr id="10" name="Conexão em ângulos rectos 9"/>
          <p:cNvCxnSpPr/>
          <p:nvPr/>
        </p:nvCxnSpPr>
        <p:spPr>
          <a:xfrm rot="16200000" flipH="1">
            <a:off x="1167740" y="5905994"/>
            <a:ext cx="380011" cy="2256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187533" y="6282047"/>
            <a:ext cx="6899563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Influência política dos grandes agrários do Sul do país</a:t>
            </a:r>
          </a:p>
        </p:txBody>
      </p:sp>
    </p:spTree>
    <p:extLst>
      <p:ext uri="{BB962C8B-B14F-4D97-AF65-F5344CB8AC3E}">
        <p14:creationId xmlns:p14="http://schemas.microsoft.com/office/powerpoint/2010/main" val="303239382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mada rectangular arredondada 18"/>
          <p:cNvSpPr/>
          <p:nvPr/>
        </p:nvSpPr>
        <p:spPr>
          <a:xfrm>
            <a:off x="4690753" y="4607626"/>
            <a:ext cx="6970816" cy="1116280"/>
          </a:xfrm>
          <a:prstGeom prst="wedgeRoundRectCallout">
            <a:avLst>
              <a:gd name="adj1" fmla="val -20663"/>
              <a:gd name="adj2" fmla="val 9335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pt-PT" dirty="0"/>
              <a:t>Na sequência da política de </a:t>
            </a:r>
            <a:r>
              <a:rPr lang="pt-PT" dirty="0" err="1"/>
              <a:t>hamilton</a:t>
            </a:r>
            <a:r>
              <a:rPr lang="pt-PT" dirty="0"/>
              <a:t>…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381994" y="1729522"/>
            <a:ext cx="7161889" cy="4050792"/>
          </a:xfrm>
        </p:spPr>
        <p:txBody>
          <a:bodyPr/>
          <a:lstStyle/>
          <a:p>
            <a:r>
              <a:rPr lang="pt-PT" dirty="0"/>
              <a:t>A tarifa média sobre produtos manufaturados subiu de cerca de 5% para cerca de 12,5%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2054432" y="4358244"/>
            <a:ext cx="748146" cy="17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859974" y="2363190"/>
            <a:ext cx="761999" cy="3798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2113809" y="5522027"/>
            <a:ext cx="676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  </a:t>
            </a:r>
            <a:r>
              <a:rPr lang="pt-PT" sz="1600" b="1" dirty="0">
                <a:solidFill>
                  <a:schemeClr val="bg1"/>
                </a:solidFill>
              </a:rPr>
              <a:t>±5%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12474" y="5520048"/>
            <a:ext cx="1094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   </a:t>
            </a:r>
            <a:r>
              <a:rPr lang="pt-PT" sz="1600" b="1" dirty="0">
                <a:solidFill>
                  <a:schemeClr val="bg1"/>
                </a:solidFill>
              </a:rPr>
              <a:t>±12,5%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6" name="Seta curvada para cima 15"/>
          <p:cNvSpPr/>
          <p:nvPr/>
        </p:nvSpPr>
        <p:spPr>
          <a:xfrm>
            <a:off x="2268187" y="6234545"/>
            <a:ext cx="1092530" cy="403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93674" y="4762006"/>
            <a:ext cx="681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>
                <a:solidFill>
                  <a:schemeClr val="tx2"/>
                </a:solidFill>
              </a:rPr>
              <a:t>Tivesse Hamilton vivido mais cerca de uma década e veria o seu programa adotado na íntegra.</a:t>
            </a:r>
          </a:p>
        </p:txBody>
      </p:sp>
    </p:spTree>
    <p:extLst>
      <p:ext uri="{BB962C8B-B14F-4D97-AF65-F5344CB8AC3E}">
        <p14:creationId xmlns:p14="http://schemas.microsoft.com/office/powerpoint/2010/main" val="26763625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pt-PT" dirty="0"/>
              <a:t>Eclosão da guerra com RU e adoção do programa de </a:t>
            </a:r>
            <a:r>
              <a:rPr lang="pt-PT" dirty="0" err="1"/>
              <a:t>hamilton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109533"/>
            <a:ext cx="3515096" cy="4493148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>
                <a:solidFill>
                  <a:schemeClr val="accent2"/>
                </a:solidFill>
              </a:rPr>
              <a:t>1812:</a:t>
            </a:r>
          </a:p>
          <a:p>
            <a:endParaRPr lang="pt-PT" dirty="0"/>
          </a:p>
          <a:p>
            <a:endParaRPr lang="pt-PT" dirty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357580" y="2648197"/>
          <a:ext cx="3193142" cy="328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/>
          </p:nvPr>
        </p:nvGraphicFramePr>
        <p:xfrm>
          <a:off x="4701971" y="2669968"/>
          <a:ext cx="2872508" cy="328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/>
          </p:nvPr>
        </p:nvGraphicFramePr>
        <p:xfrm>
          <a:off x="8915733" y="2691739"/>
          <a:ext cx="2872508" cy="328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4427516" y="2202556"/>
            <a:ext cx="3515096" cy="449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1816: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8676904" y="2188701"/>
            <a:ext cx="3515096" cy="449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1820: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10535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                     </a:t>
            </a:r>
            <a:br>
              <a:rPr lang="pt-PT" dirty="0"/>
            </a:br>
            <a:br>
              <a:rPr lang="pt-PT" dirty="0"/>
            </a:br>
            <a:r>
              <a:rPr lang="pt-PT" dirty="0"/>
              <a:t>e a supremacia americana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1556986" y="4898572"/>
          <a:ext cx="9237684" cy="181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41" y="1353302"/>
            <a:ext cx="8665755" cy="14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399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3" b="29847"/>
          <a:stretch/>
        </p:blipFill>
        <p:spPr>
          <a:xfrm>
            <a:off x="9607371" y="4009129"/>
            <a:ext cx="2589545" cy="2865937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37754" y="914055"/>
            <a:ext cx="3854246" cy="2007275"/>
          </a:xfrm>
        </p:spPr>
        <p:txBody>
          <a:bodyPr>
            <a:normAutofit/>
          </a:bodyPr>
          <a:lstStyle/>
          <a:p>
            <a:r>
              <a:rPr lang="pt-PT" sz="4900" dirty="0"/>
              <a:t>Abraham </a:t>
            </a:r>
            <a:r>
              <a:rPr lang="pt-PT" sz="4900" dirty="0" err="1"/>
              <a:t>lincoln</a:t>
            </a:r>
            <a:br>
              <a:rPr lang="pt-PT" sz="4000" dirty="0"/>
            </a:br>
            <a:r>
              <a:rPr lang="pt-PT" sz="1800" dirty="0" err="1">
                <a:solidFill>
                  <a:schemeClr val="accent2"/>
                </a:solidFill>
              </a:rPr>
              <a:t>The</a:t>
            </a:r>
            <a:r>
              <a:rPr lang="pt-PT" sz="1800" dirty="0">
                <a:solidFill>
                  <a:schemeClr val="accent2"/>
                </a:solidFill>
              </a:rPr>
              <a:t> GREAT EMANCIPATOR</a:t>
            </a:r>
            <a:br>
              <a:rPr lang="pt-PT" sz="1800" dirty="0">
                <a:solidFill>
                  <a:schemeClr val="accent2"/>
                </a:solidFill>
              </a:rPr>
            </a:br>
            <a:r>
              <a:rPr lang="pt-PT" sz="1800" dirty="0">
                <a:solidFill>
                  <a:schemeClr val="accent2"/>
                </a:solidFill>
              </a:rPr>
              <a:t>THE GREAT PROTECTOR</a:t>
            </a:r>
            <a:endParaRPr lang="pt-PT" sz="4800" dirty="0">
              <a:solidFill>
                <a:schemeClr val="accent2"/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0" y="0"/>
            <a:ext cx="8337753" cy="6857999"/>
          </a:xfrm>
        </p:spPr>
        <p:txBody>
          <a:bodyPr/>
          <a:lstStyle/>
          <a:p>
            <a:pPr algn="ctr"/>
            <a:endParaRPr lang="pt-PT" sz="2800" dirty="0"/>
          </a:p>
          <a:p>
            <a:pPr algn="ctr"/>
            <a:r>
              <a:rPr lang="pt-PT" sz="2800" dirty="0"/>
              <a:t>Abraham Lincoln era partidário da visão económica de  Henry </a:t>
            </a:r>
            <a:r>
              <a:rPr lang="pt-PT" sz="2800" dirty="0" err="1"/>
              <a:t>Clay</a:t>
            </a:r>
            <a:endParaRPr lang="pt-PT" sz="2800" dirty="0"/>
          </a:p>
          <a:p>
            <a:endParaRPr lang="pt-PT" sz="2800" b="1" dirty="0"/>
          </a:p>
          <a:p>
            <a:endParaRPr lang="pt-PT" sz="2800" b="1" dirty="0"/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sz="2800" dirty="0"/>
              <a:t>Considerava que as Estados do Oeste se deveriam aliar aos Estados manufatureiros do Norte e adotar um programa de desenvolvimento industrial de cariz protecionista</a:t>
            </a:r>
            <a:r>
              <a:rPr lang="pt-PT" sz="2400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>
          <a:xfrm>
            <a:off x="8113720" y="3974996"/>
            <a:ext cx="4560125" cy="3291840"/>
          </a:xfrm>
        </p:spPr>
        <p:txBody>
          <a:bodyPr/>
          <a:lstStyle/>
          <a:p>
            <a:r>
              <a:rPr lang="pt-PT" sz="24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4"/>
          <a:stretch/>
        </p:blipFill>
        <p:spPr>
          <a:xfrm>
            <a:off x="8337753" y="3741338"/>
            <a:ext cx="2901664" cy="3116661"/>
          </a:xfrm>
          <a:prstGeom prst="rect">
            <a:avLst/>
          </a:prstGeom>
        </p:spPr>
      </p:pic>
      <p:sp>
        <p:nvSpPr>
          <p:cNvPr id="9" name="Seta para baixo 8"/>
          <p:cNvSpPr/>
          <p:nvPr/>
        </p:nvSpPr>
        <p:spPr>
          <a:xfrm>
            <a:off x="3822288" y="1953815"/>
            <a:ext cx="693175" cy="1475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439251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LINCOLN é eleito presidente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218364"/>
          <a:ext cx="7091149" cy="54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sz="2800" dirty="0"/>
              <a:t>As tarifas industriais atingem o mais elevado nível da história dos EUA</a:t>
            </a:r>
          </a:p>
        </p:txBody>
      </p:sp>
    </p:spTree>
    <p:extLst>
      <p:ext uri="{BB962C8B-B14F-4D97-AF65-F5344CB8AC3E}">
        <p14:creationId xmlns:p14="http://schemas.microsoft.com/office/powerpoint/2010/main" val="428728304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14852" y="0"/>
            <a:ext cx="397714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 27"/>
          <p:cNvSpPr/>
          <p:nvPr/>
        </p:nvSpPr>
        <p:spPr>
          <a:xfrm>
            <a:off x="6569292" y="2427347"/>
            <a:ext cx="3318387" cy="5608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6625021" y="84125"/>
            <a:ext cx="827385" cy="5608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276901" y="43342"/>
            <a:ext cx="4318697" cy="6424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>
            <a:off x="276901" y="4811970"/>
            <a:ext cx="4560570" cy="6612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/>
          <p:cNvSpPr/>
          <p:nvPr/>
        </p:nvSpPr>
        <p:spPr>
          <a:xfrm>
            <a:off x="276901" y="2641214"/>
            <a:ext cx="4560570" cy="694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37610" y="206477"/>
            <a:ext cx="4962093" cy="6713895"/>
          </a:xfrm>
        </p:spPr>
        <p:txBody>
          <a:bodyPr>
            <a:normAutofit lnSpcReduction="10000"/>
          </a:bodyPr>
          <a:lstStyle/>
          <a:p>
            <a:r>
              <a:rPr lang="pt-PT" sz="1800" dirty="0">
                <a:solidFill>
                  <a:schemeClr val="tx2"/>
                </a:solidFill>
              </a:rPr>
              <a:t>Democratas vencem as eleições (1913)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marL="0" indent="0" algn="ctr">
              <a:buNone/>
            </a:pPr>
            <a:r>
              <a:rPr lang="pt-PT" dirty="0"/>
              <a:t>Redução das tarifas sobre os produtos manufaturados</a:t>
            </a:r>
          </a:p>
          <a:p>
            <a:pPr marL="0" indent="0" algn="ctr">
              <a:buNone/>
            </a:pPr>
            <a:r>
              <a:rPr lang="pt-PT" dirty="0"/>
              <a:t>(44% - 25%)</a:t>
            </a:r>
          </a:p>
          <a:p>
            <a:pPr marL="0" indent="0" algn="ctr">
              <a:buNone/>
            </a:pPr>
            <a:endParaRPr lang="pt-PT" dirty="0">
              <a:solidFill>
                <a:schemeClr val="tx2"/>
              </a:solidFill>
            </a:endParaRPr>
          </a:p>
          <a:p>
            <a:r>
              <a:rPr lang="pt-PT" sz="1800" dirty="0">
                <a:solidFill>
                  <a:schemeClr val="tx2"/>
                </a:solidFill>
              </a:rPr>
              <a:t>Participação dos EUA na Primeira Guerra Mundial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Aumento tarifário</a:t>
            </a:r>
          </a:p>
          <a:p>
            <a:pPr marL="0" indent="0" algn="ctr">
              <a:buNone/>
            </a:pPr>
            <a:endParaRPr lang="pt-PT" dirty="0"/>
          </a:p>
          <a:p>
            <a:r>
              <a:rPr lang="pt-PT" sz="1800" dirty="0">
                <a:solidFill>
                  <a:schemeClr val="tx2"/>
                </a:solidFill>
              </a:rPr>
              <a:t>Retorno dos Republicanos ao poder (1921)</a:t>
            </a:r>
          </a:p>
          <a:p>
            <a:pPr marL="0" indent="0" algn="ctr">
              <a:buNone/>
            </a:pPr>
            <a:endParaRPr lang="pt-PT" sz="1800" dirty="0"/>
          </a:p>
          <a:p>
            <a:pPr marL="0" indent="0" algn="ctr">
              <a:buNone/>
            </a:pPr>
            <a:endParaRPr lang="pt-PT" sz="1800" dirty="0"/>
          </a:p>
          <a:p>
            <a:pPr marL="0" indent="0" algn="ctr">
              <a:buNone/>
            </a:pPr>
            <a:r>
              <a:rPr lang="pt-PT" sz="1800" dirty="0"/>
              <a:t> </a:t>
            </a:r>
            <a:r>
              <a:rPr lang="pt-PT" dirty="0"/>
              <a:t>Tarifas aumentam de novo, embora não tanto quanto outrora</a:t>
            </a:r>
          </a:p>
        </p:txBody>
      </p:sp>
      <p:sp>
        <p:nvSpPr>
          <p:cNvPr id="13" name="Seta para baixo 12"/>
          <p:cNvSpPr/>
          <p:nvPr/>
        </p:nvSpPr>
        <p:spPr>
          <a:xfrm>
            <a:off x="2319553" y="685800"/>
            <a:ext cx="442452" cy="478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7"/>
          <p:cNvSpPr/>
          <p:nvPr/>
        </p:nvSpPr>
        <p:spPr>
          <a:xfrm>
            <a:off x="2319553" y="3335262"/>
            <a:ext cx="442452" cy="478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8"/>
          <p:cNvSpPr/>
          <p:nvPr/>
        </p:nvSpPr>
        <p:spPr>
          <a:xfrm>
            <a:off x="2319553" y="5473185"/>
            <a:ext cx="442452" cy="478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Marcador de Posição de Conteúdo 9"/>
          <p:cNvSpPr txBox="1">
            <a:spLocks/>
          </p:cNvSpPr>
          <p:nvPr/>
        </p:nvSpPr>
        <p:spPr>
          <a:xfrm>
            <a:off x="6327419" y="202339"/>
            <a:ext cx="4962093" cy="665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>
                <a:solidFill>
                  <a:schemeClr val="tx2"/>
                </a:solidFill>
              </a:rPr>
              <a:t>1925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Font typeface="Wingdings" pitchFamily="2" charset="2"/>
              <a:buNone/>
            </a:pPr>
            <a:r>
              <a:rPr lang="pt-PT" dirty="0"/>
              <a:t>Novo aumento da tarifa média sobre os produtos manufaturados</a:t>
            </a:r>
          </a:p>
          <a:p>
            <a:pPr marL="0" indent="0" algn="ctr">
              <a:buFont typeface="Wingdings" pitchFamily="2" charset="2"/>
              <a:buNone/>
            </a:pPr>
            <a:r>
              <a:rPr lang="pt-PT" dirty="0"/>
              <a:t>(37%)</a:t>
            </a:r>
          </a:p>
          <a:p>
            <a:pPr marL="0" indent="0" algn="ctr">
              <a:buFont typeface="Wingdings" pitchFamily="2" charset="2"/>
              <a:buNone/>
            </a:pPr>
            <a:endParaRPr lang="pt-PT" dirty="0">
              <a:solidFill>
                <a:schemeClr val="tx2"/>
              </a:solidFill>
            </a:endParaRPr>
          </a:p>
          <a:p>
            <a:r>
              <a:rPr lang="pt-PT" sz="1800" dirty="0">
                <a:solidFill>
                  <a:schemeClr val="tx2"/>
                </a:solidFill>
              </a:rPr>
              <a:t>Eclosão da Grande Depressão</a:t>
            </a:r>
          </a:p>
          <a:p>
            <a:pPr marL="0" indent="0" algn="ctr">
              <a:buFont typeface="Wingdings" pitchFamily="2" charset="2"/>
              <a:buNone/>
            </a:pPr>
            <a:endParaRPr lang="pt-PT" dirty="0"/>
          </a:p>
          <a:p>
            <a:pPr marL="0" indent="0" algn="ctr">
              <a:buFont typeface="Wingdings" pitchFamily="2" charset="2"/>
              <a:buNone/>
            </a:pPr>
            <a:r>
              <a:rPr lang="pt-PT" dirty="0"/>
              <a:t>Aumento tarifário</a:t>
            </a:r>
          </a:p>
          <a:p>
            <a:pPr marL="0" indent="0" algn="ctr">
              <a:buFont typeface="Wingdings" pitchFamily="2" charset="2"/>
              <a:buNone/>
            </a:pPr>
            <a:r>
              <a:rPr lang="pt-PT" dirty="0" err="1"/>
              <a:t>Smoot-Hawley</a:t>
            </a:r>
            <a:r>
              <a:rPr lang="pt-PT" dirty="0"/>
              <a:t> </a:t>
            </a:r>
            <a:r>
              <a:rPr lang="pt-PT" dirty="0" err="1"/>
              <a:t>tariff</a:t>
            </a:r>
            <a:endParaRPr lang="pt-PT" dirty="0"/>
          </a:p>
          <a:p>
            <a:pPr marL="0" indent="0" algn="ctr">
              <a:buFont typeface="Wingdings" pitchFamily="2" charset="2"/>
              <a:buNone/>
            </a:pPr>
            <a:r>
              <a:rPr lang="pt-PT" dirty="0"/>
              <a:t>(1930)</a:t>
            </a:r>
          </a:p>
          <a:p>
            <a:pPr marL="0" indent="0" algn="ctr">
              <a:buFont typeface="Wingdings" pitchFamily="2" charset="2"/>
              <a:buNone/>
            </a:pPr>
            <a:endParaRPr lang="pt-PT" dirty="0"/>
          </a:p>
          <a:p>
            <a:pPr marL="0" indent="0">
              <a:buNone/>
            </a:pPr>
            <a:endParaRPr lang="pt-PT" sz="1800" dirty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pt-PT" sz="1800" dirty="0"/>
          </a:p>
          <a:p>
            <a:pPr marL="0" indent="0" algn="ctr">
              <a:buFont typeface="Wingdings" pitchFamily="2" charset="2"/>
              <a:buNone/>
            </a:pPr>
            <a:endParaRPr lang="pt-PT" sz="1800" dirty="0"/>
          </a:p>
          <a:p>
            <a:pPr marL="0" indent="0" algn="ctr">
              <a:buFont typeface="Wingdings" pitchFamily="2" charset="2"/>
              <a:buNone/>
            </a:pPr>
            <a:r>
              <a:rPr lang="pt-PT" sz="1800" dirty="0"/>
              <a:t> </a:t>
            </a:r>
          </a:p>
          <a:p>
            <a:pPr marL="0" indent="0" algn="ctr">
              <a:buFont typeface="Wingdings" pitchFamily="2" charset="2"/>
              <a:buNone/>
            </a:pPr>
            <a:endParaRPr lang="pt-PT" sz="1800" dirty="0"/>
          </a:p>
          <a:p>
            <a:pPr marL="0" indent="0" algn="ctr">
              <a:buFont typeface="Wingdings" pitchFamily="2" charset="2"/>
              <a:buNone/>
            </a:pPr>
            <a:endParaRPr lang="pt-PT" sz="1800" dirty="0"/>
          </a:p>
          <a:p>
            <a:pPr marL="0" indent="0" algn="ctr">
              <a:buFont typeface="Wingdings" pitchFamily="2" charset="2"/>
              <a:buNone/>
            </a:pPr>
            <a:endParaRPr lang="pt-PT" sz="1800" dirty="0"/>
          </a:p>
          <a:p>
            <a:pPr marL="0" indent="0" algn="ctr">
              <a:buFont typeface="Wingdings" pitchFamily="2" charset="2"/>
              <a:buNone/>
            </a:pPr>
            <a:endParaRPr lang="pt-PT" dirty="0"/>
          </a:p>
        </p:txBody>
      </p:sp>
      <p:sp>
        <p:nvSpPr>
          <p:cNvPr id="31" name="Seta curvada à direita 30"/>
          <p:cNvSpPr/>
          <p:nvPr/>
        </p:nvSpPr>
        <p:spPr>
          <a:xfrm>
            <a:off x="5757764" y="447212"/>
            <a:ext cx="750449" cy="9686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2" name="Seta curvada à direita 31"/>
          <p:cNvSpPr/>
          <p:nvPr/>
        </p:nvSpPr>
        <p:spPr>
          <a:xfrm>
            <a:off x="5704731" y="2905253"/>
            <a:ext cx="803481" cy="9087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87" y="4628723"/>
            <a:ext cx="4963236" cy="21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456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6833" y="2028968"/>
            <a:ext cx="9144000" cy="1758436"/>
          </a:xfrm>
        </p:spPr>
        <p:txBody>
          <a:bodyPr/>
          <a:lstStyle/>
          <a:p>
            <a:r>
              <a:rPr lang="pt-PT" dirty="0"/>
              <a:t>“A história oficial da globalização”</a:t>
            </a:r>
          </a:p>
        </p:txBody>
      </p:sp>
    </p:spTree>
    <p:extLst>
      <p:ext uri="{BB962C8B-B14F-4D97-AF65-F5344CB8AC3E}">
        <p14:creationId xmlns:p14="http://schemas.microsoft.com/office/powerpoint/2010/main" val="91964812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09683" y="2060812"/>
            <a:ext cx="1433015" cy="156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245659" y="545910"/>
          <a:ext cx="6405618" cy="432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Conexão em ângulos retos 10"/>
          <p:cNvCxnSpPr/>
          <p:nvPr/>
        </p:nvCxnSpPr>
        <p:spPr>
          <a:xfrm>
            <a:off x="6796585" y="3193576"/>
            <a:ext cx="791570" cy="4367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7751929" y="3428704"/>
            <a:ext cx="3712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Alguns apoiantes do comércio livre dizem que houve um rápido crescimento económico nos EUA, apesar do protecionismo, porque existiam muitas outras </a:t>
            </a:r>
            <a:r>
              <a:rPr lang="pt-PT" sz="2000" b="1" dirty="0">
                <a:solidFill>
                  <a:schemeClr val="accent4"/>
                </a:solidFill>
              </a:rPr>
              <a:t>condicionantes favoráveis a esse crescimento.</a:t>
            </a:r>
          </a:p>
        </p:txBody>
      </p:sp>
      <p:cxnSp>
        <p:nvCxnSpPr>
          <p:cNvPr id="24" name="Conexão reta 23"/>
          <p:cNvCxnSpPr/>
          <p:nvPr/>
        </p:nvCxnSpPr>
        <p:spPr>
          <a:xfrm>
            <a:off x="7751929" y="3630304"/>
            <a:ext cx="0" cy="2470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ta para a esquerda 27"/>
          <p:cNvSpPr/>
          <p:nvPr/>
        </p:nvSpPr>
        <p:spPr>
          <a:xfrm>
            <a:off x="6796585" y="5718412"/>
            <a:ext cx="791570" cy="382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/>
          <p:cNvSpPr txBox="1"/>
          <p:nvPr/>
        </p:nvSpPr>
        <p:spPr>
          <a:xfrm>
            <a:off x="2142698" y="5275363"/>
            <a:ext cx="4351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accent4"/>
                </a:solidFill>
              </a:rPr>
              <a:t>Abundantes recursos naturais;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accent4"/>
                </a:solidFill>
              </a:rPr>
              <a:t>Grande mercado interno;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accent4"/>
                </a:solidFill>
              </a:rPr>
              <a:t>Elevada taxa de alfabetização</a:t>
            </a:r>
          </a:p>
        </p:txBody>
      </p:sp>
    </p:spTree>
    <p:extLst>
      <p:ext uri="{BB962C8B-B14F-4D97-AF65-F5344CB8AC3E}">
        <p14:creationId xmlns:p14="http://schemas.microsoft.com/office/powerpoint/2010/main" val="232532457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" y="1629508"/>
            <a:ext cx="12192000" cy="5228491"/>
          </a:xfrm>
        </p:spPr>
        <p:txBody>
          <a:bodyPr>
            <a:norm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endParaRPr lang="pt-PT" sz="3500" dirty="0">
              <a:solidFill>
                <a:schemeClr val="accent4"/>
              </a:solidFill>
            </a:endParaRPr>
          </a:p>
          <a:p>
            <a:endParaRPr lang="pt-PT" sz="2400" dirty="0"/>
          </a:p>
          <a:p>
            <a:endParaRPr lang="pt-PT" sz="35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/>
          <a:stretch/>
        </p:blipFill>
        <p:spPr>
          <a:xfrm>
            <a:off x="645608" y="1430215"/>
            <a:ext cx="4575107" cy="35096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96001" y="2136339"/>
            <a:ext cx="5654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… No entanto, os EUA nunca praticaram o comércio livre ao mesmo nível que a Grã-Bretanha durante o seu período de </a:t>
            </a:r>
            <a:r>
              <a:rPr lang="pt-PT" sz="2400" i="1" dirty="0"/>
              <a:t>free </a:t>
            </a:r>
            <a:r>
              <a:rPr lang="pt-PT" sz="2400" i="1" dirty="0" err="1"/>
              <a:t>trade</a:t>
            </a:r>
            <a:endParaRPr lang="pt-PT" sz="2400" i="1" dirty="0"/>
          </a:p>
          <a:p>
            <a:pPr algn="ctr"/>
            <a:endParaRPr lang="pt-PT" sz="2400" dirty="0"/>
          </a:p>
          <a:p>
            <a:pPr algn="ctr"/>
            <a:endParaRPr lang="pt-PT" sz="2400" dirty="0"/>
          </a:p>
          <a:p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3048000" y="26963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 o fim da Segunda Guerra Mundial:</a:t>
            </a:r>
          </a:p>
          <a:p>
            <a:pPr algn="ctr"/>
            <a:r>
              <a:rPr lang="pt-PT" b="1" dirty="0">
                <a:solidFill>
                  <a:schemeClr val="accent2"/>
                </a:solidFill>
              </a:rPr>
              <a:t>EUA liberalizam o seu comércio,</a:t>
            </a:r>
          </a:p>
          <a:p>
            <a:pPr algn="ctr"/>
            <a:r>
              <a:rPr lang="pt-PT" b="1" dirty="0">
                <a:solidFill>
                  <a:schemeClr val="accent2"/>
                </a:solidFill>
              </a:rPr>
              <a:t>personificando a causa do comércio livre</a:t>
            </a:r>
          </a:p>
        </p:txBody>
      </p:sp>
    </p:spTree>
    <p:extLst>
      <p:ext uri="{BB962C8B-B14F-4D97-AF65-F5344CB8AC3E}">
        <p14:creationId xmlns:p14="http://schemas.microsoft.com/office/powerpoint/2010/main" val="315851417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4434" y="301752"/>
            <a:ext cx="10923814" cy="1609344"/>
          </a:xfrm>
        </p:spPr>
        <p:txBody>
          <a:bodyPr/>
          <a:lstStyle/>
          <a:p>
            <a:r>
              <a:rPr lang="pt-PT" dirty="0"/>
              <a:t>OS </a:t>
            </a:r>
            <a:r>
              <a:rPr lang="pt-PT" dirty="0" err="1"/>
              <a:t>eua</a:t>
            </a:r>
            <a:r>
              <a:rPr lang="pt-PT" dirty="0"/>
              <a:t> e as suas medidas de free-</a:t>
            </a:r>
            <a:r>
              <a:rPr lang="pt-PT" dirty="0" err="1"/>
              <a:t>trade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dirty="0"/>
              <a:t>RESEARCH AND DEVELOPMENT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5037038" cy="3935186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3"/>
          </p:nvPr>
        </p:nvSpPr>
        <p:spPr>
          <a:xfrm>
            <a:off x="6487668" y="2832028"/>
            <a:ext cx="4754880" cy="3846358"/>
          </a:xfrm>
        </p:spPr>
        <p:txBody>
          <a:bodyPr>
            <a:normAutofit/>
          </a:bodyPr>
          <a:lstStyle/>
          <a:p>
            <a:endParaRPr lang="pt-PT" sz="2400" b="0" dirty="0"/>
          </a:p>
          <a:p>
            <a:endParaRPr lang="pt-PT" sz="2400" b="0" dirty="0"/>
          </a:p>
          <a:p>
            <a:r>
              <a:rPr lang="pt-PT" sz="2400" b="0" dirty="0"/>
              <a:t>Sem o investimento do governo federal em R&amp;D os EUA não conseguiriam manter a sua liderança tecnológica sob o resto do mundo em industrias-chave como computadores, semicondutores, ciências naturais, internet e espaço aéreo</a:t>
            </a:r>
          </a:p>
        </p:txBody>
      </p:sp>
      <p:graphicFrame>
        <p:nvGraphicFramePr>
          <p:cNvPr id="13" name="Marcador de Posição de Conteúdo 1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781593" y="2743200"/>
          <a:ext cx="5521235" cy="39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00" y="1649595"/>
            <a:ext cx="2093015" cy="20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2747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01" y="-81692"/>
            <a:ext cx="10058400" cy="1609344"/>
          </a:xfrm>
        </p:spPr>
        <p:txBody>
          <a:bodyPr/>
          <a:lstStyle/>
          <a:p>
            <a:r>
              <a:rPr lang="pt-PT" dirty="0"/>
              <a:t>Pós </a:t>
            </a:r>
            <a:r>
              <a:rPr lang="pt-PT" dirty="0" err="1"/>
              <a:t>ii</a:t>
            </a:r>
            <a:r>
              <a:rPr lang="pt-PT" dirty="0"/>
              <a:t> guerra mundial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332324"/>
            <a:ext cx="5123918" cy="2922064"/>
          </a:xfrm>
          <a:solidFill>
            <a:schemeClr val="tx2">
              <a:lumMod val="40000"/>
              <a:lumOff val="60000"/>
              <a:alpha val="42000"/>
            </a:schemeClr>
          </a:solidFill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pt-PT" dirty="0"/>
              <a:t>Período de globalização incompleta; </a:t>
            </a:r>
          </a:p>
          <a:p>
            <a:r>
              <a:rPr lang="pt-PT" dirty="0"/>
              <a:t>Integração, aproximação e crescimento dos países ricos;</a:t>
            </a:r>
          </a:p>
          <a:p>
            <a:r>
              <a:rPr lang="pt-PT" dirty="0"/>
              <a:t>Recusa dos países em desenvolvimento em participar na economia global até 1980;  </a:t>
            </a: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1069848" y="1918947"/>
            <a:ext cx="5123918" cy="413376"/>
          </a:xfrm>
          <a:prstGeom prst="rect">
            <a:avLst/>
          </a:prstGeom>
          <a:solidFill>
            <a:schemeClr val="tx2">
              <a:lumMod val="40000"/>
              <a:lumOff val="60000"/>
              <a:alpha val="42000"/>
            </a:schemeClr>
          </a:solidFill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/>
              <a:t>HISTÓRIA OFICIAL</a:t>
            </a: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6316763" y="2332324"/>
            <a:ext cx="5123918" cy="2922064"/>
          </a:xfrm>
          <a:prstGeom prst="rect">
            <a:avLst/>
          </a:prstGeom>
          <a:solidFill>
            <a:schemeClr val="tx2">
              <a:lumMod val="40000"/>
              <a:lumOff val="60000"/>
              <a:alpha val="42000"/>
            </a:schemeClr>
          </a:solidFill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Países ricos reduziram as barreiras comerciais (1950-1970);</a:t>
            </a:r>
          </a:p>
          <a:p>
            <a:r>
              <a:rPr lang="pt-PT" dirty="0"/>
              <a:t>Países ricos adotam outras políticas nacionalistas: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/>
              <a:t> Subsídios (R&amp;D)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/>
              <a:t>Nacionalização de empresas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/>
              <a:t>Direção governamental de instituições bancárias;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/>
              <a:t>Controlo estatal de capitais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PT" dirty="0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6316763" y="1918947"/>
            <a:ext cx="5123918" cy="413376"/>
          </a:xfrm>
          <a:prstGeom prst="rect">
            <a:avLst/>
          </a:prstGeom>
          <a:solidFill>
            <a:schemeClr val="tx2">
              <a:lumMod val="40000"/>
              <a:lumOff val="60000"/>
              <a:alpha val="42000"/>
            </a:schemeClr>
          </a:solidFill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/>
              <a:t>HISTÓRIA REAL</a:t>
            </a:r>
          </a:p>
        </p:txBody>
      </p:sp>
    </p:spTree>
    <p:extLst>
      <p:ext uri="{BB962C8B-B14F-4D97-AF65-F5344CB8AC3E}">
        <p14:creationId xmlns:p14="http://schemas.microsoft.com/office/powerpoint/2010/main" val="22022188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48884"/>
              </p:ext>
            </p:extLst>
          </p:nvPr>
        </p:nvGraphicFramePr>
        <p:xfrm>
          <a:off x="91226" y="267280"/>
          <a:ext cx="11899005" cy="511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856989" y="5283181"/>
            <a:ext cx="953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PERÍODO DE PROSPERIDADE SEM PRECEDENTES</a:t>
            </a:r>
          </a:p>
        </p:txBody>
      </p:sp>
    </p:spTree>
    <p:extLst>
      <p:ext uri="{BB962C8B-B14F-4D97-AF65-F5344CB8AC3E}">
        <p14:creationId xmlns:p14="http://schemas.microsoft.com/office/powerpoint/2010/main" val="230985874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294681383"/>
              </p:ext>
            </p:extLst>
          </p:nvPr>
        </p:nvGraphicFramePr>
        <p:xfrm>
          <a:off x="189131" y="0"/>
          <a:ext cx="10685195" cy="463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8327710" y="4506611"/>
            <a:ext cx="2496786" cy="1437353"/>
            <a:chOff x="8069385" y="1524288"/>
            <a:chExt cx="2496786" cy="1437353"/>
          </a:xfrm>
        </p:grpSpPr>
        <p:sp>
          <p:nvSpPr>
            <p:cNvPr id="15" name="Retângulo arredondado 14"/>
            <p:cNvSpPr/>
            <p:nvPr/>
          </p:nvSpPr>
          <p:spPr>
            <a:xfrm>
              <a:off x="8069385" y="1524288"/>
              <a:ext cx="2416377" cy="1437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8149794" y="1763846"/>
              <a:ext cx="2416377" cy="958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/>
                <a:t>II Guerra Mundial</a:t>
              </a:r>
              <a:endParaRPr lang="pt-PT" sz="180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682664" y="5225070"/>
            <a:ext cx="2444758" cy="1437783"/>
            <a:chOff x="8263503" y="1969462"/>
            <a:chExt cx="2416377" cy="1652400"/>
          </a:xfrm>
        </p:grpSpPr>
        <p:sp>
          <p:nvSpPr>
            <p:cNvPr id="21" name="Retângulo arredondado 20"/>
            <p:cNvSpPr/>
            <p:nvPr/>
          </p:nvSpPr>
          <p:spPr>
            <a:xfrm>
              <a:off x="8263503" y="1969462"/>
              <a:ext cx="2416377" cy="165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8311900" y="2017859"/>
              <a:ext cx="2319583" cy="1555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Fim dos últimos remanescentes da 1ª ordem liberal mundial</a:t>
              </a:r>
              <a:endParaRPr lang="pt-PT" sz="1800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 rot="5400000">
            <a:off x="9300049" y="3913652"/>
            <a:ext cx="584314" cy="601608"/>
            <a:chOff x="6669640" y="946540"/>
            <a:chExt cx="776585" cy="601608"/>
          </a:xfrm>
        </p:grpSpPr>
        <p:sp>
          <p:nvSpPr>
            <p:cNvPr id="24" name="Seta para a direita 23"/>
            <p:cNvSpPr/>
            <p:nvPr/>
          </p:nvSpPr>
          <p:spPr>
            <a:xfrm>
              <a:off x="6669640" y="946540"/>
              <a:ext cx="776585" cy="6016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eta para a direita 4"/>
            <p:cNvSpPr/>
            <p:nvPr/>
          </p:nvSpPr>
          <p:spPr>
            <a:xfrm>
              <a:off x="6669640" y="1066862"/>
              <a:ext cx="596103" cy="360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/>
            </a:p>
          </p:txBody>
        </p:sp>
      </p:grpSp>
      <p:pic>
        <p:nvPicPr>
          <p:cNvPr id="5122" name="Picture 2" descr="https://encrypted-tbn3.gstatic.com/images?q=tbn:ANd9GcQio8oOenxlMyy1UvF_japCN_rCO5SjDW29qkG6GHWBltM3jQVcC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7" y="4574829"/>
            <a:ext cx="2447925" cy="1866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TMjoW0R48RsBxuTvfEOGVACS75V2pgnHgQJFzId_ueyzvftrs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74" y="4070004"/>
            <a:ext cx="1933575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647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Fim da II Guerra Mundial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5122944"/>
              </p:ext>
            </p:extLst>
          </p:nvPr>
        </p:nvGraphicFramePr>
        <p:xfrm>
          <a:off x="838200" y="1477107"/>
          <a:ext cx="10249096" cy="317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4392" y="4557932"/>
            <a:ext cx="1109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/>
              <a:t>	P</a:t>
            </a:r>
            <a:r>
              <a:rPr lang="pt-PT" sz="2400" dirty="0"/>
              <a:t>ersistiu o protecionismo e a intervenção estatal na maior parte dos países em desenvolvimento e, obviamente, nos países comunistas.</a:t>
            </a:r>
          </a:p>
        </p:txBody>
      </p:sp>
    </p:spTree>
    <p:extLst>
      <p:ext uri="{BB962C8B-B14F-4D97-AF65-F5344CB8AC3E}">
        <p14:creationId xmlns:p14="http://schemas.microsoft.com/office/powerpoint/2010/main" val="13201953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8724" y="133757"/>
            <a:ext cx="10856041" cy="2618982"/>
          </a:xfrm>
          <a:solidFill>
            <a:schemeClr val="bg2">
              <a:lumMod val="75000"/>
              <a:alpha val="21000"/>
            </a:schemeClr>
          </a:solidFill>
          <a:ln w="25400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PT" b="1" dirty="0"/>
              <a:t>1970</a:t>
            </a:r>
            <a:r>
              <a:rPr lang="pt-PT" dirty="0"/>
              <a:t> – crise da política ISI nos países em desenvolvimento </a:t>
            </a:r>
          </a:p>
          <a:p>
            <a:pPr marL="0" indent="0">
              <a:buNone/>
            </a:pPr>
            <a:r>
              <a:rPr lang="pt-PT" b="1" dirty="0"/>
              <a:t>1980</a:t>
            </a:r>
            <a:r>
              <a:rPr lang="pt-PT" dirty="0"/>
              <a:t> – ascensão do neoliberalismo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/>
              <a:t>Milagre económico do Leste Asiático </a:t>
            </a:r>
          </a:p>
          <a:p>
            <a:pPr marL="0" indent="0">
              <a:buNone/>
            </a:pPr>
            <a:r>
              <a:rPr lang="pt-PT" b="1" dirty="0"/>
              <a:t>1982</a:t>
            </a:r>
            <a:r>
              <a:rPr lang="pt-PT" dirty="0"/>
              <a:t> – crise da dívida externa no terceiro mundo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/>
              <a:t>Abandono do protecionismo e do intervencionismo</a:t>
            </a:r>
          </a:p>
          <a:p>
            <a:pPr marL="0" indent="0">
              <a:buNone/>
            </a:pPr>
            <a:r>
              <a:rPr lang="pt-PT" b="1" dirty="0"/>
              <a:t>1989</a:t>
            </a:r>
            <a:r>
              <a:rPr lang="pt-PT" dirty="0"/>
              <a:t> – queda do comunismo </a:t>
            </a:r>
          </a:p>
        </p:txBody>
      </p:sp>
      <p:pic>
        <p:nvPicPr>
          <p:cNvPr id="6146" name="Picture 2" descr="http://3.bp.blogspot.com/_edDhSM0Rcys/TCLFVarBE4I/AAAAAAAAAGQ/AM6rf4UaYA8/s1600/t_11_12_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2" y="3781217"/>
            <a:ext cx="38100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2091065" y="2976773"/>
            <a:ext cx="10515600" cy="105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/>
              <a:t>Rápido desenvolvimento dos transportes e das comunicações </a:t>
            </a:r>
            <a:endParaRPr lang="pt-PT" dirty="0"/>
          </a:p>
        </p:txBody>
      </p:sp>
      <p:sp>
        <p:nvSpPr>
          <p:cNvPr id="5" name="Seta em ângulo reto para cima 4"/>
          <p:cNvSpPr/>
          <p:nvPr/>
        </p:nvSpPr>
        <p:spPr>
          <a:xfrm rot="5400000">
            <a:off x="2205904" y="3446592"/>
            <a:ext cx="673979" cy="641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2904699" y="3610844"/>
            <a:ext cx="9287301" cy="105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dirty="0"/>
              <a:t>Aproximação dos países (comércio internacional e investimento)</a:t>
            </a:r>
          </a:p>
        </p:txBody>
      </p:sp>
      <p:sp>
        <p:nvSpPr>
          <p:cNvPr id="7" name="Chaveta à esquerda 6"/>
          <p:cNvSpPr/>
          <p:nvPr/>
        </p:nvSpPr>
        <p:spPr>
          <a:xfrm rot="16200000">
            <a:off x="7063854" y="307848"/>
            <a:ext cx="395785" cy="8714095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4486885" y="5070697"/>
            <a:ext cx="938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chemeClr val="tx2">
                    <a:lumMod val="75000"/>
                  </a:schemeClr>
                </a:solidFill>
              </a:rPr>
              <a:t>INTEGRAÇÃO ECONÓMICA GLOBAL </a:t>
            </a:r>
          </a:p>
        </p:txBody>
      </p:sp>
    </p:spTree>
    <p:extLst>
      <p:ext uri="{BB962C8B-B14F-4D97-AF65-F5344CB8AC3E}">
        <p14:creationId xmlns:p14="http://schemas.microsoft.com/office/powerpoint/2010/main" val="12348190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Economia mundial globalizada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978253"/>
          </a:xfrm>
        </p:spPr>
        <p:txBody>
          <a:bodyPr>
            <a:normAutofit/>
          </a:bodyPr>
          <a:lstStyle/>
          <a:p>
            <a:r>
              <a:rPr lang="pt-PT" dirty="0"/>
              <a:t>Comparável à “idade de ouro” do liberalismo (1870 – 1913)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69848" y="3471620"/>
            <a:ext cx="9422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>
                <a:solidFill>
                  <a:schemeClr val="accent4">
                    <a:lumMod val="75000"/>
                  </a:schemeClr>
                </a:solidFill>
              </a:rPr>
              <a:t>ESTA VERSÃO DA HISTÓRIA DA GLOBALIZAÇÃO É AMPLAMENTE ACEITE E É SUPOSTO SER O MAPA PARA OS LEGISLADORES CONDUZIREM OS SEUS PAÍSES NA SENDA DO PROGRESSO E DA PROSPERIDADE</a:t>
            </a:r>
          </a:p>
        </p:txBody>
      </p:sp>
      <p:cxnSp>
        <p:nvCxnSpPr>
          <p:cNvPr id="6" name="Conexão reta 5"/>
          <p:cNvCxnSpPr/>
          <p:nvPr/>
        </p:nvCxnSpPr>
        <p:spPr>
          <a:xfrm>
            <a:off x="185980" y="3099661"/>
            <a:ext cx="1094226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/>
          <p:cNvCxnSpPr/>
          <p:nvPr/>
        </p:nvCxnSpPr>
        <p:spPr>
          <a:xfrm>
            <a:off x="185980" y="3252061"/>
            <a:ext cx="10942268" cy="0"/>
          </a:xfrm>
          <a:prstGeom prst="line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391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6833" y="2028968"/>
            <a:ext cx="9144000" cy="1758436"/>
          </a:xfrm>
        </p:spPr>
        <p:txBody>
          <a:bodyPr/>
          <a:lstStyle/>
          <a:p>
            <a:r>
              <a:rPr lang="pt-PT" dirty="0"/>
              <a:t>“A história real da globalização”</a:t>
            </a:r>
          </a:p>
        </p:txBody>
      </p:sp>
    </p:spTree>
    <p:extLst>
      <p:ext uri="{BB962C8B-B14F-4D97-AF65-F5344CB8AC3E}">
        <p14:creationId xmlns:p14="http://schemas.microsoft.com/office/powerpoint/2010/main" val="101615787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TC103090434[[fn=Tipo de Madeira]]</Template>
  <TotalTime>0</TotalTime>
  <Words>1295</Words>
  <Application>Microsoft Office PowerPoint</Application>
  <PresentationFormat>Ecrã Panorâmico</PresentationFormat>
  <Paragraphs>273</Paragraphs>
  <Slides>33</Slides>
  <Notes>25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9" baseType="lpstr">
      <vt:lpstr>Arial</vt:lpstr>
      <vt:lpstr>Calibri</vt:lpstr>
      <vt:lpstr>Rockwell</vt:lpstr>
      <vt:lpstr>Rockwell Condensed</vt:lpstr>
      <vt:lpstr>Wingdings</vt:lpstr>
      <vt:lpstr>Tipo de Madeira</vt:lpstr>
      <vt:lpstr>Apresentação do PowerPoint</vt:lpstr>
      <vt:lpstr>Apresentação do PowerPoint</vt:lpstr>
      <vt:lpstr>“A história oficial da globalização”</vt:lpstr>
      <vt:lpstr>Apresentação do PowerPoint</vt:lpstr>
      <vt:lpstr>Apresentação do PowerPoint</vt:lpstr>
      <vt:lpstr>Fim da II Guerra Mundial</vt:lpstr>
      <vt:lpstr>Apresentação do PowerPoint</vt:lpstr>
      <vt:lpstr>Economia mundial globalizada</vt:lpstr>
      <vt:lpstr>“A história real da globalização”</vt:lpstr>
      <vt:lpstr>Síntese da história da economia britânica</vt:lpstr>
      <vt:lpstr>Apresentação do PowerPoint</vt:lpstr>
      <vt:lpstr>Exemplos de medidas protecionistas adotadas pela Grã-Bretanha </vt:lpstr>
      <vt:lpstr>Apresentação do PowerPoint</vt:lpstr>
      <vt:lpstr>Adam Smith (1723-1790)</vt:lpstr>
      <vt:lpstr>David Ricardo (1772-1823)</vt:lpstr>
      <vt:lpstr>Apresentação do PowerPoint</vt:lpstr>
      <vt:lpstr>Políticas neoliberais</vt:lpstr>
      <vt:lpstr>América latina</vt:lpstr>
      <vt:lpstr>A América entra em campo</vt:lpstr>
      <vt:lpstr>O domínio colonial britânico</vt:lpstr>
      <vt:lpstr>Diferentes soluções para a economia dos EUA</vt:lpstr>
      <vt:lpstr>A teoria de hamilton “Infant industry’’ Theory</vt:lpstr>
      <vt:lpstr>Hamilton e o seu “Report on the subject of manufactures”</vt:lpstr>
      <vt:lpstr>Na sequência da política de hamilton…</vt:lpstr>
      <vt:lpstr>Eclosão da guerra com RU e adoção do programa de hamilton</vt:lpstr>
      <vt:lpstr>                       e a supremacia americana</vt:lpstr>
      <vt:lpstr>Abraham lincoln The GREAT EMANCIPATOR THE GREAT PROTECTOR</vt:lpstr>
      <vt:lpstr>LINCOLN é eleito presidente</vt:lpstr>
      <vt:lpstr>Apresentação do PowerPoint</vt:lpstr>
      <vt:lpstr>Apresentação do PowerPoint</vt:lpstr>
      <vt:lpstr>Apresentação do PowerPoint</vt:lpstr>
      <vt:lpstr>OS eua e as suas medidas de free-trade</vt:lpstr>
      <vt:lpstr>Pós ii guerra mundial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história oficial da globalização”</dc:title>
  <dc:creator>Flávia Pereira</dc:creator>
  <cp:lastModifiedBy>Maria Paula Fontoura</cp:lastModifiedBy>
  <cp:revision>138</cp:revision>
  <dcterms:created xsi:type="dcterms:W3CDTF">2014-10-24T14:57:53Z</dcterms:created>
  <dcterms:modified xsi:type="dcterms:W3CDTF">2019-02-26T14:44:52Z</dcterms:modified>
</cp:coreProperties>
</file>